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C46B7-4106-4B16-A5BA-E55382E16DE0}" v="40" dt="2022-10-19T10:25:18.4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ien Hofman" userId="82ef63bd805b9844" providerId="LiveId" clId="{43AC46B7-4106-4B16-A5BA-E55382E16DE0}"/>
    <pc:docChg chg="undo custSel addSld delSld modSld sldOrd addMainMaster delMainMaster">
      <pc:chgData name="Josien Hofman" userId="82ef63bd805b9844" providerId="LiveId" clId="{43AC46B7-4106-4B16-A5BA-E55382E16DE0}" dt="2022-10-19T10:25:24.548" v="7654" actId="1076"/>
      <pc:docMkLst>
        <pc:docMk/>
      </pc:docMkLst>
      <pc:sldChg chg="addSp delSp modSp new mod setBg modClrScheme addAnim setClrOvrMap chgLayout">
        <pc:chgData name="Josien Hofman" userId="82ef63bd805b9844" providerId="LiveId" clId="{43AC46B7-4106-4B16-A5BA-E55382E16DE0}" dt="2022-09-02T13:04:34.210" v="57" actId="26606"/>
        <pc:sldMkLst>
          <pc:docMk/>
          <pc:sldMk cId="1045798626" sldId="256"/>
        </pc:sldMkLst>
        <pc:spChg chg="mod">
          <ac:chgData name="Josien Hofman" userId="82ef63bd805b9844" providerId="LiveId" clId="{43AC46B7-4106-4B16-A5BA-E55382E16DE0}" dt="2022-09-02T13:04:34.210" v="57" actId="26606"/>
          <ac:spMkLst>
            <pc:docMk/>
            <pc:sldMk cId="1045798626" sldId="256"/>
            <ac:spMk id="2" creationId="{C3AF0DE6-DC07-804F-8888-29133381C215}"/>
          </ac:spMkLst>
        </pc:spChg>
        <pc:spChg chg="mod">
          <ac:chgData name="Josien Hofman" userId="82ef63bd805b9844" providerId="LiveId" clId="{43AC46B7-4106-4B16-A5BA-E55382E16DE0}" dt="2022-09-02T13:04:34.210" v="57" actId="26606"/>
          <ac:spMkLst>
            <pc:docMk/>
            <pc:sldMk cId="1045798626" sldId="256"/>
            <ac:spMk id="3" creationId="{582BA847-0D1D-4A46-D696-A246BCA6BEC1}"/>
          </ac:spMkLst>
        </pc:spChg>
        <pc:spChg chg="add del">
          <ac:chgData name="Josien Hofman" userId="82ef63bd805b9844" providerId="LiveId" clId="{43AC46B7-4106-4B16-A5BA-E55382E16DE0}" dt="2022-09-02T13:02:50.581" v="35" actId="26606"/>
          <ac:spMkLst>
            <pc:docMk/>
            <pc:sldMk cId="1045798626" sldId="256"/>
            <ac:spMk id="9" creationId="{DE1F4381-ECC1-467E-9196-F560213AF3F6}"/>
          </ac:spMkLst>
        </pc:spChg>
        <pc:spChg chg="add del">
          <ac:chgData name="Josien Hofman" userId="82ef63bd805b9844" providerId="LiveId" clId="{43AC46B7-4106-4B16-A5BA-E55382E16DE0}" dt="2022-09-02T13:02:50.581" v="35" actId="26606"/>
          <ac:spMkLst>
            <pc:docMk/>
            <pc:sldMk cId="1045798626" sldId="256"/>
            <ac:spMk id="11" creationId="{19F9BF86-FE94-4517-B97D-026C7515E589}"/>
          </ac:spMkLst>
        </pc:spChg>
        <pc:spChg chg="add del">
          <ac:chgData name="Josien Hofman" userId="82ef63bd805b9844" providerId="LiveId" clId="{43AC46B7-4106-4B16-A5BA-E55382E16DE0}" dt="2022-09-02T13:02:59.859" v="37" actId="26606"/>
          <ac:spMkLst>
            <pc:docMk/>
            <pc:sldMk cId="1045798626" sldId="256"/>
            <ac:spMk id="15" creationId="{B7299D5D-ECC5-41EB-B830-C3A35FB35516}"/>
          </ac:spMkLst>
        </pc:spChg>
        <pc:spChg chg="add del">
          <ac:chgData name="Josien Hofman" userId="82ef63bd805b9844" providerId="LiveId" clId="{43AC46B7-4106-4B16-A5BA-E55382E16DE0}" dt="2022-09-02T13:02:59.859" v="37" actId="26606"/>
          <ac:spMkLst>
            <pc:docMk/>
            <pc:sldMk cId="1045798626" sldId="256"/>
            <ac:spMk id="16" creationId="{610334BF-0422-4A9A-BE46-AEB8C348BAC4}"/>
          </ac:spMkLst>
        </pc:spChg>
        <pc:spChg chg="add del">
          <ac:chgData name="Josien Hofman" userId="82ef63bd805b9844" providerId="LiveId" clId="{43AC46B7-4106-4B16-A5BA-E55382E16DE0}" dt="2022-09-02T13:02:59.859" v="37" actId="26606"/>
          <ac:spMkLst>
            <pc:docMk/>
            <pc:sldMk cId="1045798626" sldId="256"/>
            <ac:spMk id="17" creationId="{88C91735-5EFE-44D1-8CC6-FDF0D11B6F5D}"/>
          </ac:spMkLst>
        </pc:spChg>
        <pc:spChg chg="add del">
          <ac:chgData name="Josien Hofman" userId="82ef63bd805b9844" providerId="LiveId" clId="{43AC46B7-4106-4B16-A5BA-E55382E16DE0}" dt="2022-09-02T13:02:59.859" v="37" actId="26606"/>
          <ac:spMkLst>
            <pc:docMk/>
            <pc:sldMk cId="1045798626" sldId="256"/>
            <ac:spMk id="18" creationId="{C98F2823-0279-49D8-928D-754B222533EF}"/>
          </ac:spMkLst>
        </pc:spChg>
        <pc:spChg chg="add del">
          <ac:chgData name="Josien Hofman" userId="82ef63bd805b9844" providerId="LiveId" clId="{43AC46B7-4106-4B16-A5BA-E55382E16DE0}" dt="2022-09-02T13:02:59.859" v="37" actId="26606"/>
          <ac:spMkLst>
            <pc:docMk/>
            <pc:sldMk cId="1045798626" sldId="256"/>
            <ac:spMk id="19" creationId="{D33F926C-2613-475D-AEE4-CD7D87D3BA2D}"/>
          </ac:spMkLst>
        </pc:spChg>
        <pc:spChg chg="add del">
          <ac:chgData name="Josien Hofman" userId="82ef63bd805b9844" providerId="LiveId" clId="{43AC46B7-4106-4B16-A5BA-E55382E16DE0}" dt="2022-09-02T13:02:59.859" v="37" actId="26606"/>
          <ac:spMkLst>
            <pc:docMk/>
            <pc:sldMk cId="1045798626" sldId="256"/>
            <ac:spMk id="20" creationId="{02E45E95-311C-41C7-A882-6E43F0806865}"/>
          </ac:spMkLst>
        </pc:spChg>
        <pc:spChg chg="add del">
          <ac:chgData name="Josien Hofman" userId="82ef63bd805b9844" providerId="LiveId" clId="{43AC46B7-4106-4B16-A5BA-E55382E16DE0}" dt="2022-09-02T13:02:59.859" v="37" actId="26606"/>
          <ac:spMkLst>
            <pc:docMk/>
            <pc:sldMk cId="1045798626" sldId="256"/>
            <ac:spMk id="21" creationId="{1FD32A06-E9FE-4F5A-88A6-84905A72C26F}"/>
          </ac:spMkLst>
        </pc:spChg>
        <pc:spChg chg="add del">
          <ac:chgData name="Josien Hofman" userId="82ef63bd805b9844" providerId="LiveId" clId="{43AC46B7-4106-4B16-A5BA-E55382E16DE0}" dt="2022-09-02T13:04:34.210" v="57" actId="26606"/>
          <ac:spMkLst>
            <pc:docMk/>
            <pc:sldMk cId="1045798626" sldId="256"/>
            <ac:spMk id="24" creationId="{729F2144-48B7-4730-955E-365ECED3ABE0}"/>
          </ac:spMkLst>
        </pc:spChg>
        <pc:spChg chg="add del">
          <ac:chgData name="Josien Hofman" userId="82ef63bd805b9844" providerId="LiveId" clId="{43AC46B7-4106-4B16-A5BA-E55382E16DE0}" dt="2022-09-02T13:04:34.210" v="57" actId="26606"/>
          <ac:spMkLst>
            <pc:docMk/>
            <pc:sldMk cId="1045798626" sldId="256"/>
            <ac:spMk id="25" creationId="{E765FF50-D2F9-4A4F-86ED-F101E172BA93}"/>
          </ac:spMkLst>
        </pc:spChg>
        <pc:spChg chg="add del">
          <ac:chgData name="Josien Hofman" userId="82ef63bd805b9844" providerId="LiveId" clId="{43AC46B7-4106-4B16-A5BA-E55382E16DE0}" dt="2022-09-02T13:04:34.210" v="57" actId="26606"/>
          <ac:spMkLst>
            <pc:docMk/>
            <pc:sldMk cId="1045798626" sldId="256"/>
            <ac:spMk id="27" creationId="{04D834C7-8223-43DA-AA30-E15A1BC7BB4E}"/>
          </ac:spMkLst>
        </pc:spChg>
        <pc:spChg chg="add del">
          <ac:chgData name="Josien Hofman" userId="82ef63bd805b9844" providerId="LiveId" clId="{43AC46B7-4106-4B16-A5BA-E55382E16DE0}" dt="2022-09-02T13:04:34.210" v="57" actId="26606"/>
          <ac:spMkLst>
            <pc:docMk/>
            <pc:sldMk cId="1045798626" sldId="256"/>
            <ac:spMk id="28" creationId="{B62DE6C5-8EB8-4E41-B0FF-93563AA4C56C}"/>
          </ac:spMkLst>
        </pc:spChg>
        <pc:spChg chg="add del">
          <ac:chgData name="Josien Hofman" userId="82ef63bd805b9844" providerId="LiveId" clId="{43AC46B7-4106-4B16-A5BA-E55382E16DE0}" dt="2022-09-02T13:04:29.124" v="54" actId="26606"/>
          <ac:spMkLst>
            <pc:docMk/>
            <pc:sldMk cId="1045798626" sldId="256"/>
            <ac:spMk id="33" creationId="{1DB043B4-68C6-45B9-82AC-A5800EADB8DB}"/>
          </ac:spMkLst>
        </pc:spChg>
        <pc:spChg chg="add">
          <ac:chgData name="Josien Hofman" userId="82ef63bd805b9844" providerId="LiveId" clId="{43AC46B7-4106-4B16-A5BA-E55382E16DE0}" dt="2022-09-02T13:04:34.210" v="57" actId="26606"/>
          <ac:spMkLst>
            <pc:docMk/>
            <pc:sldMk cId="1045798626" sldId="256"/>
            <ac:spMk id="37" creationId="{4E87FCFB-2CCE-460D-B3DD-557C8BD1B94A}"/>
          </ac:spMkLst>
        </pc:spChg>
        <pc:spChg chg="add del">
          <ac:chgData name="Josien Hofman" userId="82ef63bd805b9844" providerId="LiveId" clId="{43AC46B7-4106-4B16-A5BA-E55382E16DE0}" dt="2022-09-02T13:04:29.124" v="54" actId="26606"/>
          <ac:spMkLst>
            <pc:docMk/>
            <pc:sldMk cId="1045798626" sldId="256"/>
            <ac:spMk id="39" creationId="{41AC6C06-99FE-4BA1-BC82-8406A424CD67}"/>
          </ac:spMkLst>
        </pc:spChg>
        <pc:spChg chg="add del">
          <ac:chgData name="Josien Hofman" userId="82ef63bd805b9844" providerId="LiveId" clId="{43AC46B7-4106-4B16-A5BA-E55382E16DE0}" dt="2022-09-02T13:04:29.124" v="54" actId="26606"/>
          <ac:spMkLst>
            <pc:docMk/>
            <pc:sldMk cId="1045798626" sldId="256"/>
            <ac:spMk id="41" creationId="{7AEC842D-C905-4DEA-B1C3-CA51995C572A}"/>
          </ac:spMkLst>
        </pc:spChg>
        <pc:spChg chg="add del">
          <ac:chgData name="Josien Hofman" userId="82ef63bd805b9844" providerId="LiveId" clId="{43AC46B7-4106-4B16-A5BA-E55382E16DE0}" dt="2022-09-02T13:04:34.148" v="56" actId="26606"/>
          <ac:spMkLst>
            <pc:docMk/>
            <pc:sldMk cId="1045798626" sldId="256"/>
            <ac:spMk id="43" creationId="{875485B9-8EE1-447A-9C08-F7D6B532A8CF}"/>
          </ac:spMkLst>
        </pc:spChg>
        <pc:spChg chg="add del">
          <ac:chgData name="Josien Hofman" userId="82ef63bd805b9844" providerId="LiveId" clId="{43AC46B7-4106-4B16-A5BA-E55382E16DE0}" dt="2022-09-02T13:04:34.148" v="56" actId="26606"/>
          <ac:spMkLst>
            <pc:docMk/>
            <pc:sldMk cId="1045798626" sldId="256"/>
            <ac:spMk id="44" creationId="{B963707F-B98C-4143-AFCF-D6B56C975C5A}"/>
          </ac:spMkLst>
        </pc:spChg>
        <pc:spChg chg="add del">
          <ac:chgData name="Josien Hofman" userId="82ef63bd805b9844" providerId="LiveId" clId="{43AC46B7-4106-4B16-A5BA-E55382E16DE0}" dt="2022-09-02T13:04:34.148" v="56" actId="26606"/>
          <ac:spMkLst>
            <pc:docMk/>
            <pc:sldMk cId="1045798626" sldId="256"/>
            <ac:spMk id="45" creationId="{88D2DFBB-460D-4ECB-BD76-509C99DAD65A}"/>
          </ac:spMkLst>
        </pc:spChg>
        <pc:spChg chg="add">
          <ac:chgData name="Josien Hofman" userId="82ef63bd805b9844" providerId="LiveId" clId="{43AC46B7-4106-4B16-A5BA-E55382E16DE0}" dt="2022-09-02T13:04:34.210" v="57" actId="26606"/>
          <ac:spMkLst>
            <pc:docMk/>
            <pc:sldMk cId="1045798626" sldId="256"/>
            <ac:spMk id="47" creationId="{8A95209C-5275-4E15-8EA7-7F42980ABF2D}"/>
          </ac:spMkLst>
        </pc:spChg>
        <pc:spChg chg="add">
          <ac:chgData name="Josien Hofman" userId="82ef63bd805b9844" providerId="LiveId" clId="{43AC46B7-4106-4B16-A5BA-E55382E16DE0}" dt="2022-09-02T13:04:34.210" v="57" actId="26606"/>
          <ac:spMkLst>
            <pc:docMk/>
            <pc:sldMk cId="1045798626" sldId="256"/>
            <ac:spMk id="48" creationId="{4F2ED431-E304-4FF0-9F4E-032783C9D612}"/>
          </ac:spMkLst>
        </pc:spChg>
        <pc:grpChg chg="add del">
          <ac:chgData name="Josien Hofman" userId="82ef63bd805b9844" providerId="LiveId" clId="{43AC46B7-4106-4B16-A5BA-E55382E16DE0}" dt="2022-09-02T13:04:29.124" v="54" actId="26606"/>
          <ac:grpSpMkLst>
            <pc:docMk/>
            <pc:sldMk cId="1045798626" sldId="256"/>
            <ac:grpSpMk id="35" creationId="{4592A8CB-0B0A-43A5-86F4-712B0C469671}"/>
          </ac:grpSpMkLst>
        </pc:grpChg>
        <pc:picChg chg="add del">
          <ac:chgData name="Josien Hofman" userId="82ef63bd805b9844" providerId="LiveId" clId="{43AC46B7-4106-4B16-A5BA-E55382E16DE0}" dt="2022-09-02T13:02:50.581" v="35" actId="26606"/>
          <ac:picMkLst>
            <pc:docMk/>
            <pc:sldMk cId="1045798626" sldId="256"/>
            <ac:picMk id="4" creationId="{524A03BB-2E71-C4E9-4891-7B3C06FAD773}"/>
          </ac:picMkLst>
        </pc:picChg>
        <pc:picChg chg="add del">
          <ac:chgData name="Josien Hofman" userId="82ef63bd805b9844" providerId="LiveId" clId="{43AC46B7-4106-4B16-A5BA-E55382E16DE0}" dt="2022-09-02T13:02:59.859" v="37" actId="26606"/>
          <ac:picMkLst>
            <pc:docMk/>
            <pc:sldMk cId="1045798626" sldId="256"/>
            <ac:picMk id="22" creationId="{ADE29605-2971-F0C2-BB8C-11D86ED47DF4}"/>
          </ac:picMkLst>
        </pc:picChg>
        <pc:picChg chg="add mod ord">
          <ac:chgData name="Josien Hofman" userId="82ef63bd805b9844" providerId="LiveId" clId="{43AC46B7-4106-4B16-A5BA-E55382E16DE0}" dt="2022-09-02T13:04:34.210" v="57" actId="26606"/>
          <ac:picMkLst>
            <pc:docMk/>
            <pc:sldMk cId="1045798626" sldId="256"/>
            <ac:picMk id="26" creationId="{0B3ADED6-11F6-6086-B8BA-70D2CF235CD6}"/>
          </ac:picMkLst>
        </pc:picChg>
        <pc:cxnChg chg="add del">
          <ac:chgData name="Josien Hofman" userId="82ef63bd805b9844" providerId="LiveId" clId="{43AC46B7-4106-4B16-A5BA-E55382E16DE0}" dt="2022-09-02T13:02:50.581" v="35" actId="26606"/>
          <ac:cxnSpMkLst>
            <pc:docMk/>
            <pc:sldMk cId="1045798626" sldId="256"/>
            <ac:cxnSpMk id="13" creationId="{F0CE0765-E93C-4D37-9D5F-D464EFB10FA7}"/>
          </ac:cxnSpMkLst>
        </pc:cxnChg>
      </pc:sldChg>
      <pc:sldChg chg="addSp delSp modSp new mod setBg">
        <pc:chgData name="Josien Hofman" userId="82ef63bd805b9844" providerId="LiveId" clId="{43AC46B7-4106-4B16-A5BA-E55382E16DE0}" dt="2022-09-02T13:31:11.068" v="89" actId="26606"/>
        <pc:sldMkLst>
          <pc:docMk/>
          <pc:sldMk cId="3560734017" sldId="257"/>
        </pc:sldMkLst>
        <pc:spChg chg="mod">
          <ac:chgData name="Josien Hofman" userId="82ef63bd805b9844" providerId="LiveId" clId="{43AC46B7-4106-4B16-A5BA-E55382E16DE0}" dt="2022-09-02T13:31:11.068" v="89" actId="26606"/>
          <ac:spMkLst>
            <pc:docMk/>
            <pc:sldMk cId="3560734017" sldId="257"/>
            <ac:spMk id="2" creationId="{CB4F34D2-83DE-3712-9ED2-2321A9379A29}"/>
          </ac:spMkLst>
        </pc:spChg>
        <pc:spChg chg="mod">
          <ac:chgData name="Josien Hofman" userId="82ef63bd805b9844" providerId="LiveId" clId="{43AC46B7-4106-4B16-A5BA-E55382E16DE0}" dt="2022-09-02T13:31:11.068" v="89" actId="26606"/>
          <ac:spMkLst>
            <pc:docMk/>
            <pc:sldMk cId="3560734017" sldId="257"/>
            <ac:spMk id="3" creationId="{C962537A-3467-CDE4-A065-128F0497BE17}"/>
          </ac:spMkLst>
        </pc:spChg>
        <pc:spChg chg="add del">
          <ac:chgData name="Josien Hofman" userId="82ef63bd805b9844" providerId="LiveId" clId="{43AC46B7-4106-4B16-A5BA-E55382E16DE0}" dt="2022-09-02T13:31:11.064" v="88" actId="26606"/>
          <ac:spMkLst>
            <pc:docMk/>
            <pc:sldMk cId="3560734017" sldId="257"/>
            <ac:spMk id="10" creationId="{2B97F24A-32CE-4C1C-A50D-3016B394DCFB}"/>
          </ac:spMkLst>
        </pc:spChg>
        <pc:spChg chg="add del">
          <ac:chgData name="Josien Hofman" userId="82ef63bd805b9844" providerId="LiveId" clId="{43AC46B7-4106-4B16-A5BA-E55382E16DE0}" dt="2022-09-02T13:31:11.064" v="88" actId="26606"/>
          <ac:spMkLst>
            <pc:docMk/>
            <pc:sldMk cId="3560734017" sldId="257"/>
            <ac:spMk id="12" creationId="{3CE8AF5E-D374-4CF1-90CC-35CF73B81C3E}"/>
          </ac:spMkLst>
        </pc:spChg>
        <pc:spChg chg="add">
          <ac:chgData name="Josien Hofman" userId="82ef63bd805b9844" providerId="LiveId" clId="{43AC46B7-4106-4B16-A5BA-E55382E16DE0}" dt="2022-09-02T13:31:11.068" v="89" actId="26606"/>
          <ac:spMkLst>
            <pc:docMk/>
            <pc:sldMk cId="3560734017" sldId="257"/>
            <ac:spMk id="16" creationId="{A8908DB7-C3A6-4FCB-9820-CEE02B398C4A}"/>
          </ac:spMkLst>
        </pc:spChg>
        <pc:spChg chg="add">
          <ac:chgData name="Josien Hofman" userId="82ef63bd805b9844" providerId="LiveId" clId="{43AC46B7-4106-4B16-A5BA-E55382E16DE0}" dt="2022-09-02T13:31:11.068" v="89" actId="26606"/>
          <ac:spMkLst>
            <pc:docMk/>
            <pc:sldMk cId="3560734017" sldId="257"/>
            <ac:spMk id="18" creationId="{535742DD-1B16-4E9D-B715-0D74B4574A68}"/>
          </ac:spMkLst>
        </pc:spChg>
        <pc:picChg chg="add mod">
          <ac:chgData name="Josien Hofman" userId="82ef63bd805b9844" providerId="LiveId" clId="{43AC46B7-4106-4B16-A5BA-E55382E16DE0}" dt="2022-09-02T13:31:11.068" v="89" actId="26606"/>
          <ac:picMkLst>
            <pc:docMk/>
            <pc:sldMk cId="3560734017" sldId="257"/>
            <ac:picMk id="5" creationId="{7258FD2D-72E6-8296-D606-57AAD19566DB}"/>
          </ac:picMkLst>
        </pc:picChg>
        <pc:inkChg chg="add del">
          <ac:chgData name="Josien Hofman" userId="82ef63bd805b9844" providerId="LiveId" clId="{43AC46B7-4106-4B16-A5BA-E55382E16DE0}" dt="2022-09-02T13:31:11.064" v="88" actId="26606"/>
          <ac:inkMkLst>
            <pc:docMk/>
            <pc:sldMk cId="3560734017" sldId="257"/>
            <ac:inkMk id="14" creationId="{070477C5-0410-4E4F-97A1-F84C2465C187}"/>
          </ac:inkMkLst>
        </pc:inkChg>
        <pc:inkChg chg="add">
          <ac:chgData name="Josien Hofman" userId="82ef63bd805b9844" providerId="LiveId" clId="{43AC46B7-4106-4B16-A5BA-E55382E16DE0}" dt="2022-09-02T13:31:11.068" v="89" actId="26606"/>
          <ac:inkMkLst>
            <pc:docMk/>
            <pc:sldMk cId="3560734017" sldId="257"/>
            <ac:inkMk id="17" creationId="{070477C5-0410-4E4F-97A1-F84C2465C187}"/>
          </ac:inkMkLst>
        </pc:inkChg>
      </pc:sldChg>
      <pc:sldChg chg="addSp delSp modSp new mod setBg">
        <pc:chgData name="Josien Hofman" userId="82ef63bd805b9844" providerId="LiveId" clId="{43AC46B7-4106-4B16-A5BA-E55382E16DE0}" dt="2022-10-17T12:39:34.886" v="7552" actId="1076"/>
        <pc:sldMkLst>
          <pc:docMk/>
          <pc:sldMk cId="3795472893" sldId="258"/>
        </pc:sldMkLst>
        <pc:spChg chg="mod">
          <ac:chgData name="Josien Hofman" userId="82ef63bd805b9844" providerId="LiveId" clId="{43AC46B7-4106-4B16-A5BA-E55382E16DE0}" dt="2022-10-17T12:37:49.866" v="7550" actId="26606"/>
          <ac:spMkLst>
            <pc:docMk/>
            <pc:sldMk cId="3795472893" sldId="258"/>
            <ac:spMk id="2" creationId="{7161BFA1-182A-58DB-DD22-7DC62E32BFDF}"/>
          </ac:spMkLst>
        </pc:spChg>
        <pc:spChg chg="del mod">
          <ac:chgData name="Josien Hofman" userId="82ef63bd805b9844" providerId="LiveId" clId="{43AC46B7-4106-4B16-A5BA-E55382E16DE0}" dt="2022-10-17T12:37:49.866" v="7550" actId="26606"/>
          <ac:spMkLst>
            <pc:docMk/>
            <pc:sldMk cId="3795472893" sldId="258"/>
            <ac:spMk id="3" creationId="{F053DFCC-3C2D-207A-0399-625BCF1923B2}"/>
          </ac:spMkLst>
        </pc:spChg>
        <pc:spChg chg="add del">
          <ac:chgData name="Josien Hofman" userId="82ef63bd805b9844" providerId="LiveId" clId="{43AC46B7-4106-4B16-A5BA-E55382E16DE0}" dt="2022-09-02T14:06:56.992" v="421" actId="26606"/>
          <ac:spMkLst>
            <pc:docMk/>
            <pc:sldMk cId="3795472893" sldId="258"/>
            <ac:spMk id="8" creationId="{100EDD19-6802-4EC3-95CE-CFFAB042CFD6}"/>
          </ac:spMkLst>
        </pc:spChg>
        <pc:spChg chg="add del">
          <ac:chgData name="Josien Hofman" userId="82ef63bd805b9844" providerId="LiveId" clId="{43AC46B7-4106-4B16-A5BA-E55382E16DE0}" dt="2022-09-02T14:06:56.992" v="421" actId="26606"/>
          <ac:spMkLst>
            <pc:docMk/>
            <pc:sldMk cId="3795472893" sldId="258"/>
            <ac:spMk id="10" creationId="{DB17E863-922E-4C26-BD64-E8FD41D28661}"/>
          </ac:spMkLst>
        </pc:spChg>
        <pc:spChg chg="add del">
          <ac:chgData name="Josien Hofman" userId="82ef63bd805b9844" providerId="LiveId" clId="{43AC46B7-4106-4B16-A5BA-E55382E16DE0}" dt="2022-10-17T12:37:49.866" v="7550" actId="26606"/>
          <ac:spMkLst>
            <pc:docMk/>
            <pc:sldMk cId="3795472893" sldId="258"/>
            <ac:spMk id="12" creationId="{777A147A-9ED8-46B4-8660-1B3C2AA880B5}"/>
          </ac:spMkLst>
        </pc:spChg>
        <pc:spChg chg="add del">
          <ac:chgData name="Josien Hofman" userId="82ef63bd805b9844" providerId="LiveId" clId="{43AC46B7-4106-4B16-A5BA-E55382E16DE0}" dt="2022-10-17T12:37:49.866" v="7550" actId="26606"/>
          <ac:spMkLst>
            <pc:docMk/>
            <pc:sldMk cId="3795472893" sldId="258"/>
            <ac:spMk id="13" creationId="{5D6C15A0-C087-4593-8414-2B4EC1CDC3DE}"/>
          </ac:spMkLst>
        </pc:spChg>
        <pc:spChg chg="add">
          <ac:chgData name="Josien Hofman" userId="82ef63bd805b9844" providerId="LiveId" clId="{43AC46B7-4106-4B16-A5BA-E55382E16DE0}" dt="2022-10-17T12:37:49.866" v="7550" actId="26606"/>
          <ac:spMkLst>
            <pc:docMk/>
            <pc:sldMk cId="3795472893" sldId="258"/>
            <ac:spMk id="19" creationId="{43DAA0EF-336D-4CDC-A9A2-8460363E27FE}"/>
          </ac:spMkLst>
        </pc:spChg>
        <pc:spChg chg="add">
          <ac:chgData name="Josien Hofman" userId="82ef63bd805b9844" providerId="LiveId" clId="{43AC46B7-4106-4B16-A5BA-E55382E16DE0}" dt="2022-10-17T12:37:49.866" v="7550" actId="26606"/>
          <ac:spMkLst>
            <pc:docMk/>
            <pc:sldMk cId="3795472893" sldId="258"/>
            <ac:spMk id="21" creationId="{FD079A19-B31E-4129-A464-7547FF05AE33}"/>
          </ac:spMkLst>
        </pc:spChg>
        <pc:graphicFrameChg chg="add">
          <ac:chgData name="Josien Hofman" userId="82ef63bd805b9844" providerId="LiveId" clId="{43AC46B7-4106-4B16-A5BA-E55382E16DE0}" dt="2022-10-17T12:37:49.866" v="7550" actId="26606"/>
          <ac:graphicFrameMkLst>
            <pc:docMk/>
            <pc:sldMk cId="3795472893" sldId="258"/>
            <ac:graphicFrameMk id="15" creationId="{5A6F67E4-3A76-2AE0-308C-99824D23D4C1}"/>
          </ac:graphicFrameMkLst>
        </pc:graphicFrameChg>
        <pc:picChg chg="mod">
          <ac:chgData name="Josien Hofman" userId="82ef63bd805b9844" providerId="LiveId" clId="{43AC46B7-4106-4B16-A5BA-E55382E16DE0}" dt="2022-10-17T12:39:34.886" v="7552" actId="1076"/>
          <ac:picMkLst>
            <pc:docMk/>
            <pc:sldMk cId="3795472893" sldId="258"/>
            <ac:picMk id="4" creationId="{5F5F4977-321C-E3DC-C85A-B5F86B433FDC}"/>
          </ac:picMkLst>
        </pc:picChg>
      </pc:sldChg>
      <pc:sldChg chg="addSp delSp modSp new mod setBg modNotesTx">
        <pc:chgData name="Josien Hofman" userId="82ef63bd805b9844" providerId="LiveId" clId="{43AC46B7-4106-4B16-A5BA-E55382E16DE0}" dt="2022-10-17T11:51:19.591" v="5943" actId="20577"/>
        <pc:sldMkLst>
          <pc:docMk/>
          <pc:sldMk cId="2302299317" sldId="259"/>
        </pc:sldMkLst>
        <pc:spChg chg="mod">
          <ac:chgData name="Josien Hofman" userId="82ef63bd805b9844" providerId="LiveId" clId="{43AC46B7-4106-4B16-A5BA-E55382E16DE0}" dt="2022-10-17T11:50:07.534" v="5929" actId="14100"/>
          <ac:spMkLst>
            <pc:docMk/>
            <pc:sldMk cId="2302299317" sldId="259"/>
            <ac:spMk id="2" creationId="{CF6976B9-6A42-20D0-92A0-A409E002DF53}"/>
          </ac:spMkLst>
        </pc:spChg>
        <pc:spChg chg="mod">
          <ac:chgData name="Josien Hofman" userId="82ef63bd805b9844" providerId="LiveId" clId="{43AC46B7-4106-4B16-A5BA-E55382E16DE0}" dt="2022-10-17T11:50:24.126" v="5933" actId="14100"/>
          <ac:spMkLst>
            <pc:docMk/>
            <pc:sldMk cId="2302299317" sldId="259"/>
            <ac:spMk id="3" creationId="{2381EC5A-2BC0-7B78-876E-C259ABCE36C7}"/>
          </ac:spMkLst>
        </pc:spChg>
        <pc:spChg chg="add del">
          <ac:chgData name="Josien Hofman" userId="82ef63bd805b9844" providerId="LiveId" clId="{43AC46B7-4106-4B16-A5BA-E55382E16DE0}" dt="2022-09-02T14:09:13.099" v="494" actId="26606"/>
          <ac:spMkLst>
            <pc:docMk/>
            <pc:sldMk cId="2302299317" sldId="259"/>
            <ac:spMk id="9" creationId="{A8908DB7-C3A6-4FCB-9820-CEE02B398C4A}"/>
          </ac:spMkLst>
        </pc:spChg>
        <pc:spChg chg="add del">
          <ac:chgData name="Josien Hofman" userId="82ef63bd805b9844" providerId="LiveId" clId="{43AC46B7-4106-4B16-A5BA-E55382E16DE0}" dt="2022-09-02T14:09:13.099" v="494" actId="26606"/>
          <ac:spMkLst>
            <pc:docMk/>
            <pc:sldMk cId="2302299317" sldId="259"/>
            <ac:spMk id="13" creationId="{535742DD-1B16-4E9D-B715-0D74B4574A68}"/>
          </ac:spMkLst>
        </pc:spChg>
        <pc:spChg chg="add del">
          <ac:chgData name="Josien Hofman" userId="82ef63bd805b9844" providerId="LiveId" clId="{43AC46B7-4106-4B16-A5BA-E55382E16DE0}" dt="2022-09-02T14:09:17.867" v="496" actId="26606"/>
          <ac:spMkLst>
            <pc:docMk/>
            <pc:sldMk cId="2302299317" sldId="259"/>
            <ac:spMk id="15" creationId="{743AA782-23D1-4521-8CAD-47662984AA08}"/>
          </ac:spMkLst>
        </pc:spChg>
        <pc:spChg chg="add del">
          <ac:chgData name="Josien Hofman" userId="82ef63bd805b9844" providerId="LiveId" clId="{43AC46B7-4106-4B16-A5BA-E55382E16DE0}" dt="2022-09-02T14:09:17.867" v="496" actId="26606"/>
          <ac:spMkLst>
            <pc:docMk/>
            <pc:sldMk cId="2302299317" sldId="259"/>
            <ac:spMk id="16" creationId="{3CE8AF5E-D374-4CF1-90CC-35CF73B81C3E}"/>
          </ac:spMkLst>
        </pc:spChg>
        <pc:spChg chg="add">
          <ac:chgData name="Josien Hofman" userId="82ef63bd805b9844" providerId="LiveId" clId="{43AC46B7-4106-4B16-A5BA-E55382E16DE0}" dt="2022-09-02T14:09:17.872" v="497" actId="26606"/>
          <ac:spMkLst>
            <pc:docMk/>
            <pc:sldMk cId="2302299317" sldId="259"/>
            <ac:spMk id="19" creationId="{7B831B6F-405A-4B47-B9BB-5CA88F285844}"/>
          </ac:spMkLst>
        </pc:spChg>
        <pc:spChg chg="add">
          <ac:chgData name="Josien Hofman" userId="82ef63bd805b9844" providerId="LiveId" clId="{43AC46B7-4106-4B16-A5BA-E55382E16DE0}" dt="2022-09-02T14:09:17.872" v="497" actId="26606"/>
          <ac:spMkLst>
            <pc:docMk/>
            <pc:sldMk cId="2302299317" sldId="259"/>
            <ac:spMk id="20" creationId="{15109354-9C5D-4F8C-B0E6-D1043C7BF20A}"/>
          </ac:spMkLst>
        </pc:spChg>
        <pc:spChg chg="add">
          <ac:chgData name="Josien Hofman" userId="82ef63bd805b9844" providerId="LiveId" clId="{43AC46B7-4106-4B16-A5BA-E55382E16DE0}" dt="2022-09-02T14:09:17.872" v="497" actId="26606"/>
          <ac:spMkLst>
            <pc:docMk/>
            <pc:sldMk cId="2302299317" sldId="259"/>
            <ac:spMk id="21" creationId="{3CE8AF5E-D374-4CF1-90CC-35CF73B81C3E}"/>
          </ac:spMkLst>
        </pc:spChg>
        <pc:picChg chg="add mod ord">
          <ac:chgData name="Josien Hofman" userId="82ef63bd805b9844" providerId="LiveId" clId="{43AC46B7-4106-4B16-A5BA-E55382E16DE0}" dt="2022-09-02T14:09:17.872" v="497" actId="26606"/>
          <ac:picMkLst>
            <pc:docMk/>
            <pc:sldMk cId="2302299317" sldId="259"/>
            <ac:picMk id="4" creationId="{DCF474BE-B37C-94A0-5F47-0807F6BBEA89}"/>
          </ac:picMkLst>
        </pc:picChg>
        <pc:inkChg chg="add del">
          <ac:chgData name="Josien Hofman" userId="82ef63bd805b9844" providerId="LiveId" clId="{43AC46B7-4106-4B16-A5BA-E55382E16DE0}" dt="2022-09-02T14:09:13.099" v="494" actId="26606"/>
          <ac:inkMkLst>
            <pc:docMk/>
            <pc:sldMk cId="2302299317" sldId="259"/>
            <ac:inkMk id="11" creationId="{070477C5-0410-4E4F-97A1-F84C2465C187}"/>
          </ac:inkMkLst>
        </pc:inkChg>
        <pc:inkChg chg="add del">
          <ac:chgData name="Josien Hofman" userId="82ef63bd805b9844" providerId="LiveId" clId="{43AC46B7-4106-4B16-A5BA-E55382E16DE0}" dt="2022-09-02T14:09:17.867" v="496" actId="26606"/>
          <ac:inkMkLst>
            <pc:docMk/>
            <pc:sldMk cId="2302299317" sldId="259"/>
            <ac:inkMk id="17" creationId="{070477C5-0410-4E4F-97A1-F84C2465C187}"/>
          </ac:inkMkLst>
        </pc:inkChg>
        <pc:inkChg chg="add">
          <ac:chgData name="Josien Hofman" userId="82ef63bd805b9844" providerId="LiveId" clId="{43AC46B7-4106-4B16-A5BA-E55382E16DE0}" dt="2022-09-02T14:09:17.872" v="497" actId="26606"/>
          <ac:inkMkLst>
            <pc:docMk/>
            <pc:sldMk cId="2302299317" sldId="259"/>
            <ac:inkMk id="22" creationId="{070477C5-0410-4E4F-97A1-F84C2465C187}"/>
          </ac:inkMkLst>
        </pc:inkChg>
      </pc:sldChg>
      <pc:sldChg chg="addSp delSp modSp new mod setBg modNotesTx">
        <pc:chgData name="Josien Hofman" userId="82ef63bd805b9844" providerId="LiveId" clId="{43AC46B7-4106-4B16-A5BA-E55382E16DE0}" dt="2022-10-17T12:41:34.370" v="7553" actId="1076"/>
        <pc:sldMkLst>
          <pc:docMk/>
          <pc:sldMk cId="1134818166" sldId="260"/>
        </pc:sldMkLst>
        <pc:spChg chg="mod">
          <ac:chgData name="Josien Hofman" userId="82ef63bd805b9844" providerId="LiveId" clId="{43AC46B7-4106-4B16-A5BA-E55382E16DE0}" dt="2022-10-17T11:51:36.165" v="5947" actId="20577"/>
          <ac:spMkLst>
            <pc:docMk/>
            <pc:sldMk cId="1134818166" sldId="260"/>
            <ac:spMk id="2" creationId="{876EDAA8-4588-02CC-4BE4-472089C789C5}"/>
          </ac:spMkLst>
        </pc:spChg>
        <pc:spChg chg="del">
          <ac:chgData name="Josien Hofman" userId="82ef63bd805b9844" providerId="LiveId" clId="{43AC46B7-4106-4B16-A5BA-E55382E16DE0}" dt="2022-09-02T14:16:03.132" v="576"/>
          <ac:spMkLst>
            <pc:docMk/>
            <pc:sldMk cId="1134818166" sldId="260"/>
            <ac:spMk id="3" creationId="{BB553298-49BD-4B59-190E-ECA97D4E1266}"/>
          </ac:spMkLst>
        </pc:spChg>
        <pc:spChg chg="add del">
          <ac:chgData name="Josien Hofman" userId="82ef63bd805b9844" providerId="LiveId" clId="{43AC46B7-4106-4B16-A5BA-E55382E16DE0}" dt="2022-09-02T14:16:15.208" v="578" actId="26606"/>
          <ac:spMkLst>
            <pc:docMk/>
            <pc:sldMk cId="1134818166" sldId="260"/>
            <ac:spMk id="9" creationId="{A67B0E18-80C6-21F0-F56F-5D6F5F85612E}"/>
          </ac:spMkLst>
        </pc:spChg>
        <pc:spChg chg="add del">
          <ac:chgData name="Josien Hofman" userId="82ef63bd805b9844" providerId="LiveId" clId="{43AC46B7-4106-4B16-A5BA-E55382E16DE0}" dt="2022-09-02T14:16:15.208" v="578" actId="26606"/>
          <ac:spMkLst>
            <pc:docMk/>
            <pc:sldMk cId="1134818166" sldId="260"/>
            <ac:spMk id="12" creationId="{A8908DB7-C3A6-4FCB-9820-CEE02B398C4A}"/>
          </ac:spMkLst>
        </pc:spChg>
        <pc:spChg chg="add del">
          <ac:chgData name="Josien Hofman" userId="82ef63bd805b9844" providerId="LiveId" clId="{43AC46B7-4106-4B16-A5BA-E55382E16DE0}" dt="2022-09-02T14:16:15.208" v="578" actId="26606"/>
          <ac:spMkLst>
            <pc:docMk/>
            <pc:sldMk cId="1134818166" sldId="260"/>
            <ac:spMk id="14" creationId="{D010E05E-9237-4321-84BB-69C0F22568EE}"/>
          </ac:spMkLst>
        </pc:spChg>
        <pc:spChg chg="add del">
          <ac:chgData name="Josien Hofman" userId="82ef63bd805b9844" providerId="LiveId" clId="{43AC46B7-4106-4B16-A5BA-E55382E16DE0}" dt="2022-09-02T14:16:20.187" v="580" actId="26606"/>
          <ac:spMkLst>
            <pc:docMk/>
            <pc:sldMk cId="1134818166" sldId="260"/>
            <ac:spMk id="18" creationId="{45D37F4E-DDB4-456B-97E0-9937730A039F}"/>
          </ac:spMkLst>
        </pc:spChg>
        <pc:spChg chg="add del">
          <ac:chgData name="Josien Hofman" userId="82ef63bd805b9844" providerId="LiveId" clId="{43AC46B7-4106-4B16-A5BA-E55382E16DE0}" dt="2022-09-02T14:16:20.187" v="580" actId="26606"/>
          <ac:spMkLst>
            <pc:docMk/>
            <pc:sldMk cId="1134818166" sldId="260"/>
            <ac:spMk id="19" creationId="{3CE8AF5E-D374-4CF1-90CC-35CF73B81C3E}"/>
          </ac:spMkLst>
        </pc:spChg>
        <pc:spChg chg="add del">
          <ac:chgData name="Josien Hofman" userId="82ef63bd805b9844" providerId="LiveId" clId="{43AC46B7-4106-4B16-A5BA-E55382E16DE0}" dt="2022-09-02T14:16:20.187" v="580" actId="26606"/>
          <ac:spMkLst>
            <pc:docMk/>
            <pc:sldMk cId="1134818166" sldId="260"/>
            <ac:spMk id="20" creationId="{9594D21E-C185-877B-6B73-AADFFB26A608}"/>
          </ac:spMkLst>
        </pc:spChg>
        <pc:spChg chg="add del">
          <ac:chgData name="Josien Hofman" userId="82ef63bd805b9844" providerId="LiveId" clId="{43AC46B7-4106-4B16-A5BA-E55382E16DE0}" dt="2022-09-02T14:18:38.487" v="761" actId="26606"/>
          <ac:spMkLst>
            <pc:docMk/>
            <pc:sldMk cId="1134818166" sldId="260"/>
            <ac:spMk id="22" creationId="{A6D37EE4-EA1B-46EE-A54B-5233C63C9695}"/>
          </ac:spMkLst>
        </pc:spChg>
        <pc:spChg chg="add del">
          <ac:chgData name="Josien Hofman" userId="82ef63bd805b9844" providerId="LiveId" clId="{43AC46B7-4106-4B16-A5BA-E55382E16DE0}" dt="2022-09-02T14:18:38.487" v="761" actId="26606"/>
          <ac:spMkLst>
            <pc:docMk/>
            <pc:sldMk cId="1134818166" sldId="260"/>
            <ac:spMk id="23" creationId="{3EB27620-B0B1-4232-A055-99D3476060CF}"/>
          </ac:spMkLst>
        </pc:spChg>
        <pc:spChg chg="add del mod">
          <ac:chgData name="Josien Hofman" userId="82ef63bd805b9844" providerId="LiveId" clId="{43AC46B7-4106-4B16-A5BA-E55382E16DE0}" dt="2022-09-02T14:19:39.479" v="775" actId="26606"/>
          <ac:spMkLst>
            <pc:docMk/>
            <pc:sldMk cId="1134818166" sldId="260"/>
            <ac:spMk id="24" creationId="{9B707059-B7A4-1F5F-3881-FB4D1F8775CE}"/>
          </ac:spMkLst>
        </pc:spChg>
        <pc:spChg chg="add del">
          <ac:chgData name="Josien Hofman" userId="82ef63bd805b9844" providerId="LiveId" clId="{43AC46B7-4106-4B16-A5BA-E55382E16DE0}" dt="2022-09-02T14:19:39.479" v="775" actId="26606"/>
          <ac:spMkLst>
            <pc:docMk/>
            <pc:sldMk cId="1134818166" sldId="260"/>
            <ac:spMk id="29" creationId="{743AA782-23D1-4521-8CAD-47662984AA08}"/>
          </ac:spMkLst>
        </pc:spChg>
        <pc:spChg chg="add del">
          <ac:chgData name="Josien Hofman" userId="82ef63bd805b9844" providerId="LiveId" clId="{43AC46B7-4106-4B16-A5BA-E55382E16DE0}" dt="2022-09-02T14:19:39.479" v="775" actId="26606"/>
          <ac:spMkLst>
            <pc:docMk/>
            <pc:sldMk cId="1134818166" sldId="260"/>
            <ac:spMk id="31" creationId="{3CE8AF5E-D374-4CF1-90CC-35CF73B81C3E}"/>
          </ac:spMkLst>
        </pc:spChg>
        <pc:spChg chg="add del">
          <ac:chgData name="Josien Hofman" userId="82ef63bd805b9844" providerId="LiveId" clId="{43AC46B7-4106-4B16-A5BA-E55382E16DE0}" dt="2022-09-02T14:19:34.423" v="772" actId="26606"/>
          <ac:spMkLst>
            <pc:docMk/>
            <pc:sldMk cId="1134818166" sldId="260"/>
            <ac:spMk id="38" creationId="{A8908DB7-C3A6-4FCB-9820-CEE02B398C4A}"/>
          </ac:spMkLst>
        </pc:spChg>
        <pc:spChg chg="add del">
          <ac:chgData name="Josien Hofman" userId="82ef63bd805b9844" providerId="LiveId" clId="{43AC46B7-4106-4B16-A5BA-E55382E16DE0}" dt="2022-09-02T14:19:34.423" v="772" actId="26606"/>
          <ac:spMkLst>
            <pc:docMk/>
            <pc:sldMk cId="1134818166" sldId="260"/>
            <ac:spMk id="40" creationId="{D010E05E-9237-4321-84BB-69C0F22568EE}"/>
          </ac:spMkLst>
        </pc:spChg>
        <pc:spChg chg="add del">
          <ac:chgData name="Josien Hofman" userId="82ef63bd805b9844" providerId="LiveId" clId="{43AC46B7-4106-4B16-A5BA-E55382E16DE0}" dt="2022-09-02T14:19:39.462" v="774" actId="26606"/>
          <ac:spMkLst>
            <pc:docMk/>
            <pc:sldMk cId="1134818166" sldId="260"/>
            <ac:spMk id="44" creationId="{743AA782-23D1-4521-8CAD-47662984AA08}"/>
          </ac:spMkLst>
        </pc:spChg>
        <pc:spChg chg="add del">
          <ac:chgData name="Josien Hofman" userId="82ef63bd805b9844" providerId="LiveId" clId="{43AC46B7-4106-4B16-A5BA-E55382E16DE0}" dt="2022-09-02T14:19:39.462" v="774" actId="26606"/>
          <ac:spMkLst>
            <pc:docMk/>
            <pc:sldMk cId="1134818166" sldId="260"/>
            <ac:spMk id="45" creationId="{3CE8AF5E-D374-4CF1-90CC-35CF73B81C3E}"/>
          </ac:spMkLst>
        </pc:spChg>
        <pc:spChg chg="add">
          <ac:chgData name="Josien Hofman" userId="82ef63bd805b9844" providerId="LiveId" clId="{43AC46B7-4106-4B16-A5BA-E55382E16DE0}" dt="2022-09-02T14:19:39.479" v="775" actId="26606"/>
          <ac:spMkLst>
            <pc:docMk/>
            <pc:sldMk cId="1134818166" sldId="260"/>
            <ac:spMk id="48" creationId="{743AA782-23D1-4521-8CAD-47662984AA08}"/>
          </ac:spMkLst>
        </pc:spChg>
        <pc:spChg chg="add">
          <ac:chgData name="Josien Hofman" userId="82ef63bd805b9844" providerId="LiveId" clId="{43AC46B7-4106-4B16-A5BA-E55382E16DE0}" dt="2022-09-02T14:19:39.479" v="775" actId="26606"/>
          <ac:spMkLst>
            <pc:docMk/>
            <pc:sldMk cId="1134818166" sldId="260"/>
            <ac:spMk id="49" creationId="{3CE8AF5E-D374-4CF1-90CC-35CF73B81C3E}"/>
          </ac:spMkLst>
        </pc:spChg>
        <pc:graphicFrameChg chg="add del">
          <ac:chgData name="Josien Hofman" userId="82ef63bd805b9844" providerId="LiveId" clId="{43AC46B7-4106-4B16-A5BA-E55382E16DE0}" dt="2022-09-02T14:19:39.462" v="774" actId="26606"/>
          <ac:graphicFrameMkLst>
            <pc:docMk/>
            <pc:sldMk cId="1134818166" sldId="260"/>
            <ac:graphicFrameMk id="35" creationId="{08E0C82A-5D5A-2F6E-7FFD-C1B0470AF943}"/>
          </ac:graphicFrameMkLst>
        </pc:graphicFrameChg>
        <pc:graphicFrameChg chg="add mod modGraphic">
          <ac:chgData name="Josien Hofman" userId="82ef63bd805b9844" providerId="LiveId" clId="{43AC46B7-4106-4B16-A5BA-E55382E16DE0}" dt="2022-10-17T12:38:24.797" v="7551" actId="26606"/>
          <ac:graphicFrameMkLst>
            <pc:docMk/>
            <pc:sldMk cId="1134818166" sldId="260"/>
            <ac:graphicFrameMk id="50" creationId="{C1DEB451-B03F-A499-4866-8E1E625F7D8A}"/>
          </ac:graphicFrameMkLst>
        </pc:graphicFrameChg>
        <pc:picChg chg="mod">
          <ac:chgData name="Josien Hofman" userId="82ef63bd805b9844" providerId="LiveId" clId="{43AC46B7-4106-4B16-A5BA-E55382E16DE0}" dt="2022-10-17T12:41:34.370" v="7553" actId="1076"/>
          <ac:picMkLst>
            <pc:docMk/>
            <pc:sldMk cId="1134818166" sldId="260"/>
            <ac:picMk id="3" creationId="{2A487E34-1D01-F751-99CE-FD3143249734}"/>
          </ac:picMkLst>
        </pc:picChg>
        <pc:picChg chg="add mod ord">
          <ac:chgData name="Josien Hofman" userId="82ef63bd805b9844" providerId="LiveId" clId="{43AC46B7-4106-4B16-A5BA-E55382E16DE0}" dt="2022-09-02T14:19:34.423" v="772" actId="26606"/>
          <ac:picMkLst>
            <pc:docMk/>
            <pc:sldMk cId="1134818166" sldId="260"/>
            <ac:picMk id="5" creationId="{38B0F523-B44B-8321-E4D3-B8AB65FBF322}"/>
          </ac:picMkLst>
        </pc:picChg>
        <pc:inkChg chg="add del">
          <ac:chgData name="Josien Hofman" userId="82ef63bd805b9844" providerId="LiveId" clId="{43AC46B7-4106-4B16-A5BA-E55382E16DE0}" dt="2022-09-02T14:16:15.208" v="578" actId="26606"/>
          <ac:inkMkLst>
            <pc:docMk/>
            <pc:sldMk cId="1134818166" sldId="260"/>
            <ac:inkMk id="16" creationId="{070477C5-0410-4E4F-97A1-F84C2465C187}"/>
          </ac:inkMkLst>
        </pc:inkChg>
        <pc:inkChg chg="add del">
          <ac:chgData name="Josien Hofman" userId="82ef63bd805b9844" providerId="LiveId" clId="{43AC46B7-4106-4B16-A5BA-E55382E16DE0}" dt="2022-09-02T14:19:39.479" v="775" actId="26606"/>
          <ac:inkMkLst>
            <pc:docMk/>
            <pc:sldMk cId="1134818166" sldId="260"/>
            <ac:inkMk id="33" creationId="{070477C5-0410-4E4F-97A1-F84C2465C187}"/>
          </ac:inkMkLst>
        </pc:inkChg>
        <pc:inkChg chg="add del">
          <ac:chgData name="Josien Hofman" userId="82ef63bd805b9844" providerId="LiveId" clId="{43AC46B7-4106-4B16-A5BA-E55382E16DE0}" dt="2022-09-02T14:19:34.423" v="772" actId="26606"/>
          <ac:inkMkLst>
            <pc:docMk/>
            <pc:sldMk cId="1134818166" sldId="260"/>
            <ac:inkMk id="42" creationId="{070477C5-0410-4E4F-97A1-F84C2465C187}"/>
          </ac:inkMkLst>
        </pc:inkChg>
        <pc:inkChg chg="add del">
          <ac:chgData name="Josien Hofman" userId="82ef63bd805b9844" providerId="LiveId" clId="{43AC46B7-4106-4B16-A5BA-E55382E16DE0}" dt="2022-09-02T14:19:39.462" v="774" actId="26606"/>
          <ac:inkMkLst>
            <pc:docMk/>
            <pc:sldMk cId="1134818166" sldId="260"/>
            <ac:inkMk id="46" creationId="{070477C5-0410-4E4F-97A1-F84C2465C187}"/>
          </ac:inkMkLst>
        </pc:inkChg>
        <pc:inkChg chg="add">
          <ac:chgData name="Josien Hofman" userId="82ef63bd805b9844" providerId="LiveId" clId="{43AC46B7-4106-4B16-A5BA-E55382E16DE0}" dt="2022-09-02T14:19:39.479" v="775" actId="26606"/>
          <ac:inkMkLst>
            <pc:docMk/>
            <pc:sldMk cId="1134818166" sldId="260"/>
            <ac:inkMk id="51" creationId="{070477C5-0410-4E4F-97A1-F84C2465C187}"/>
          </ac:inkMkLst>
        </pc:inkChg>
      </pc:sldChg>
      <pc:sldChg chg="addSp delSp modSp new mod setBg modNotesTx">
        <pc:chgData name="Josien Hofman" userId="82ef63bd805b9844" providerId="LiveId" clId="{43AC46B7-4106-4B16-A5BA-E55382E16DE0}" dt="2022-10-17T12:44:25.490" v="7554" actId="1076"/>
        <pc:sldMkLst>
          <pc:docMk/>
          <pc:sldMk cId="1391297176" sldId="261"/>
        </pc:sldMkLst>
        <pc:spChg chg="mod">
          <ac:chgData name="Josien Hofman" userId="82ef63bd805b9844" providerId="LiveId" clId="{43AC46B7-4106-4B16-A5BA-E55382E16DE0}" dt="2022-09-03T09:48:52.067" v="1726" actId="26606"/>
          <ac:spMkLst>
            <pc:docMk/>
            <pc:sldMk cId="1391297176" sldId="261"/>
            <ac:spMk id="2" creationId="{57237C08-B59C-44B4-82EC-43483C26EBD6}"/>
          </ac:spMkLst>
        </pc:spChg>
        <pc:spChg chg="mod">
          <ac:chgData name="Josien Hofman" userId="82ef63bd805b9844" providerId="LiveId" clId="{43AC46B7-4106-4B16-A5BA-E55382E16DE0}" dt="2022-09-03T09:48:52.067" v="1726" actId="26606"/>
          <ac:spMkLst>
            <pc:docMk/>
            <pc:sldMk cId="1391297176" sldId="261"/>
            <ac:spMk id="3" creationId="{F95B9E65-E799-F947-29F5-F27A8F91D9EE}"/>
          </ac:spMkLst>
        </pc:spChg>
        <pc:spChg chg="add del">
          <ac:chgData name="Josien Hofman" userId="82ef63bd805b9844" providerId="LiveId" clId="{43AC46B7-4106-4B16-A5BA-E55382E16DE0}" dt="2022-09-03T09:48:52.067" v="1726" actId="26606"/>
          <ac:spMkLst>
            <pc:docMk/>
            <pc:sldMk cId="1391297176" sldId="261"/>
            <ac:spMk id="9" creationId="{F13C74B1-5B17-4795-BED0-7140497B445A}"/>
          </ac:spMkLst>
        </pc:spChg>
        <pc:spChg chg="add del">
          <ac:chgData name="Josien Hofman" userId="82ef63bd805b9844" providerId="LiveId" clId="{43AC46B7-4106-4B16-A5BA-E55382E16DE0}" dt="2022-09-03T09:48:52.067" v="1726" actId="26606"/>
          <ac:spMkLst>
            <pc:docMk/>
            <pc:sldMk cId="1391297176" sldId="261"/>
            <ac:spMk id="11" creationId="{3FCFB1DE-0B7E-48CC-BA90-B2AB0889F9D6}"/>
          </ac:spMkLst>
        </pc:spChg>
        <pc:spChg chg="add">
          <ac:chgData name="Josien Hofman" userId="82ef63bd805b9844" providerId="LiveId" clId="{43AC46B7-4106-4B16-A5BA-E55382E16DE0}" dt="2022-09-03T09:48:52.067" v="1726" actId="26606"/>
          <ac:spMkLst>
            <pc:docMk/>
            <pc:sldMk cId="1391297176" sldId="261"/>
            <ac:spMk id="16" creationId="{2C61293E-6EBE-43EF-A52C-9BEBFD7679D4}"/>
          </ac:spMkLst>
        </pc:spChg>
        <pc:spChg chg="add">
          <ac:chgData name="Josien Hofman" userId="82ef63bd805b9844" providerId="LiveId" clId="{43AC46B7-4106-4B16-A5BA-E55382E16DE0}" dt="2022-09-03T09:48:52.067" v="1726" actId="26606"/>
          <ac:spMkLst>
            <pc:docMk/>
            <pc:sldMk cId="1391297176" sldId="261"/>
            <ac:spMk id="18" creationId="{3FCFB1DE-0B7E-48CC-BA90-B2AB0889F9D6}"/>
          </ac:spMkLst>
        </pc:spChg>
        <pc:picChg chg="mod">
          <ac:chgData name="Josien Hofman" userId="82ef63bd805b9844" providerId="LiveId" clId="{43AC46B7-4106-4B16-A5BA-E55382E16DE0}" dt="2022-10-17T12:44:25.490" v="7554" actId="1076"/>
          <ac:picMkLst>
            <pc:docMk/>
            <pc:sldMk cId="1391297176" sldId="261"/>
            <ac:picMk id="4" creationId="{349297FE-38D2-3258-3055-ADFB014BBED1}"/>
          </ac:picMkLst>
        </pc:picChg>
        <pc:picChg chg="add mod">
          <ac:chgData name="Josien Hofman" userId="82ef63bd805b9844" providerId="LiveId" clId="{43AC46B7-4106-4B16-A5BA-E55382E16DE0}" dt="2022-09-03T09:48:52.067" v="1726" actId="26606"/>
          <ac:picMkLst>
            <pc:docMk/>
            <pc:sldMk cId="1391297176" sldId="261"/>
            <ac:picMk id="5" creationId="{49739194-307D-3466-7CDA-95C095C8D74B}"/>
          </ac:picMkLst>
        </pc:picChg>
      </pc:sldChg>
      <pc:sldChg chg="addSp modSp new mod setBg modNotesTx">
        <pc:chgData name="Josien Hofman" userId="82ef63bd805b9844" providerId="LiveId" clId="{43AC46B7-4106-4B16-A5BA-E55382E16DE0}" dt="2022-10-17T12:46:54.276" v="7555" actId="1076"/>
        <pc:sldMkLst>
          <pc:docMk/>
          <pc:sldMk cId="3643712731" sldId="262"/>
        </pc:sldMkLst>
        <pc:spChg chg="mod">
          <ac:chgData name="Josien Hofman" userId="82ef63bd805b9844" providerId="LiveId" clId="{43AC46B7-4106-4B16-A5BA-E55382E16DE0}" dt="2022-09-03T10:08:04.145" v="2707" actId="26606"/>
          <ac:spMkLst>
            <pc:docMk/>
            <pc:sldMk cId="3643712731" sldId="262"/>
            <ac:spMk id="2" creationId="{38033856-5F37-BA60-6283-C7ACCDE2722C}"/>
          </ac:spMkLst>
        </pc:spChg>
        <pc:spChg chg="mod">
          <ac:chgData name="Josien Hofman" userId="82ef63bd805b9844" providerId="LiveId" clId="{43AC46B7-4106-4B16-A5BA-E55382E16DE0}" dt="2022-09-03T10:08:04.145" v="2707" actId="26606"/>
          <ac:spMkLst>
            <pc:docMk/>
            <pc:sldMk cId="3643712731" sldId="262"/>
            <ac:spMk id="3" creationId="{175BAE74-8361-A1EF-7DFC-F72056F20CF4}"/>
          </ac:spMkLst>
        </pc:spChg>
        <pc:spChg chg="add">
          <ac:chgData name="Josien Hofman" userId="82ef63bd805b9844" providerId="LiveId" clId="{43AC46B7-4106-4B16-A5BA-E55382E16DE0}" dt="2022-09-03T10:08:04.145" v="2707" actId="26606"/>
          <ac:spMkLst>
            <pc:docMk/>
            <pc:sldMk cId="3643712731" sldId="262"/>
            <ac:spMk id="8" creationId="{100EDD19-6802-4EC3-95CE-CFFAB042CFD6}"/>
          </ac:spMkLst>
        </pc:spChg>
        <pc:spChg chg="add">
          <ac:chgData name="Josien Hofman" userId="82ef63bd805b9844" providerId="LiveId" clId="{43AC46B7-4106-4B16-A5BA-E55382E16DE0}" dt="2022-09-03T10:08:04.145" v="2707" actId="26606"/>
          <ac:spMkLst>
            <pc:docMk/>
            <pc:sldMk cId="3643712731" sldId="262"/>
            <ac:spMk id="10" creationId="{DB17E863-922E-4C26-BD64-E8FD41D28661}"/>
          </ac:spMkLst>
        </pc:spChg>
        <pc:picChg chg="mod">
          <ac:chgData name="Josien Hofman" userId="82ef63bd805b9844" providerId="LiveId" clId="{43AC46B7-4106-4B16-A5BA-E55382E16DE0}" dt="2022-10-17T12:46:54.276" v="7555" actId="1076"/>
          <ac:picMkLst>
            <pc:docMk/>
            <pc:sldMk cId="3643712731" sldId="262"/>
            <ac:picMk id="4" creationId="{A4CF2170-CE4C-179E-527B-8486299762A1}"/>
          </ac:picMkLst>
        </pc:picChg>
      </pc:sldChg>
      <pc:sldChg chg="addSp delSp modSp new mod setBg modNotesTx">
        <pc:chgData name="Josien Hofman" userId="82ef63bd805b9844" providerId="LiveId" clId="{43AC46B7-4106-4B16-A5BA-E55382E16DE0}" dt="2022-09-03T10:21:58.137" v="3603" actId="255"/>
        <pc:sldMkLst>
          <pc:docMk/>
          <pc:sldMk cId="494777878" sldId="263"/>
        </pc:sldMkLst>
        <pc:spChg chg="mod">
          <ac:chgData name="Josien Hofman" userId="82ef63bd805b9844" providerId="LiveId" clId="{43AC46B7-4106-4B16-A5BA-E55382E16DE0}" dt="2022-09-03T10:21:58.137" v="3603" actId="255"/>
          <ac:spMkLst>
            <pc:docMk/>
            <pc:sldMk cId="494777878" sldId="263"/>
            <ac:spMk id="2" creationId="{C41342DF-971D-3D6C-9243-1C0F26A5F1A6}"/>
          </ac:spMkLst>
        </pc:spChg>
        <pc:spChg chg="del">
          <ac:chgData name="Josien Hofman" userId="82ef63bd805b9844" providerId="LiveId" clId="{43AC46B7-4106-4B16-A5BA-E55382E16DE0}" dt="2022-09-03T10:11:59.906" v="2904"/>
          <ac:spMkLst>
            <pc:docMk/>
            <pc:sldMk cId="494777878" sldId="263"/>
            <ac:spMk id="3" creationId="{3E73A3F2-838B-688E-08C5-07A173F6D91E}"/>
          </ac:spMkLst>
        </pc:spChg>
        <pc:spChg chg="add mod">
          <ac:chgData name="Josien Hofman" userId="82ef63bd805b9844" providerId="LiveId" clId="{43AC46B7-4106-4B16-A5BA-E55382E16DE0}" dt="2022-09-03T10:21:47.167" v="3602" actId="20577"/>
          <ac:spMkLst>
            <pc:docMk/>
            <pc:sldMk cId="494777878" sldId="263"/>
            <ac:spMk id="8" creationId="{A94E06FB-5137-E682-F289-0221F30120DE}"/>
          </ac:spMkLst>
        </pc:spChg>
        <pc:spChg chg="add">
          <ac:chgData name="Josien Hofman" userId="82ef63bd805b9844" providerId="LiveId" clId="{43AC46B7-4106-4B16-A5BA-E55382E16DE0}" dt="2022-09-03T10:12:06.728" v="2905" actId="26606"/>
          <ac:spMkLst>
            <pc:docMk/>
            <pc:sldMk cId="494777878" sldId="263"/>
            <ac:spMk id="11" creationId="{743AA782-23D1-4521-8CAD-47662984AA08}"/>
          </ac:spMkLst>
        </pc:spChg>
        <pc:spChg chg="add">
          <ac:chgData name="Josien Hofman" userId="82ef63bd805b9844" providerId="LiveId" clId="{43AC46B7-4106-4B16-A5BA-E55382E16DE0}" dt="2022-09-03T10:12:06.728" v="2905" actId="26606"/>
          <ac:spMkLst>
            <pc:docMk/>
            <pc:sldMk cId="494777878" sldId="263"/>
            <ac:spMk id="13" creationId="{3CE8AF5E-D374-4CF1-90CC-35CF73B81C3E}"/>
          </ac:spMkLst>
        </pc:spChg>
        <pc:picChg chg="add mod">
          <ac:chgData name="Josien Hofman" userId="82ef63bd805b9844" providerId="LiveId" clId="{43AC46B7-4106-4B16-A5BA-E55382E16DE0}" dt="2022-09-03T10:12:06.728" v="2905" actId="26606"/>
          <ac:picMkLst>
            <pc:docMk/>
            <pc:sldMk cId="494777878" sldId="263"/>
            <ac:picMk id="4" creationId="{A7F1E70D-1AB4-6D7C-E648-F8058E0E25A0}"/>
          </ac:picMkLst>
        </pc:picChg>
        <pc:inkChg chg="add">
          <ac:chgData name="Josien Hofman" userId="82ef63bd805b9844" providerId="LiveId" clId="{43AC46B7-4106-4B16-A5BA-E55382E16DE0}" dt="2022-09-03T10:12:06.728" v="2905" actId="26606"/>
          <ac:inkMkLst>
            <pc:docMk/>
            <pc:sldMk cId="494777878" sldId="263"/>
            <ac:inkMk id="15" creationId="{070477C5-0410-4E4F-97A1-F84C2465C187}"/>
          </ac:inkMkLst>
        </pc:inkChg>
      </pc:sldChg>
      <pc:sldChg chg="modSp new mod modNotesTx">
        <pc:chgData name="Josien Hofman" userId="82ef63bd805b9844" providerId="LiveId" clId="{43AC46B7-4106-4B16-A5BA-E55382E16DE0}" dt="2022-10-17T12:51:20.579" v="7557" actId="20577"/>
        <pc:sldMkLst>
          <pc:docMk/>
          <pc:sldMk cId="2006329521" sldId="264"/>
        </pc:sldMkLst>
        <pc:spChg chg="mod">
          <ac:chgData name="Josien Hofman" userId="82ef63bd805b9844" providerId="LiveId" clId="{43AC46B7-4106-4B16-A5BA-E55382E16DE0}" dt="2022-09-03T10:22:54.564" v="3625" actId="20577"/>
          <ac:spMkLst>
            <pc:docMk/>
            <pc:sldMk cId="2006329521" sldId="264"/>
            <ac:spMk id="2" creationId="{D3F604CD-2960-E8A1-94BA-251AA691B5A5}"/>
          </ac:spMkLst>
        </pc:spChg>
        <pc:spChg chg="mod">
          <ac:chgData name="Josien Hofman" userId="82ef63bd805b9844" providerId="LiveId" clId="{43AC46B7-4106-4B16-A5BA-E55382E16DE0}" dt="2022-10-17T12:51:20.579" v="7557" actId="20577"/>
          <ac:spMkLst>
            <pc:docMk/>
            <pc:sldMk cId="2006329521" sldId="264"/>
            <ac:spMk id="3" creationId="{768502AC-22C2-24BD-82CC-5E7317758A0F}"/>
          </ac:spMkLst>
        </pc:spChg>
        <pc:picChg chg="mod">
          <ac:chgData name="Josien Hofman" userId="82ef63bd805b9844" providerId="LiveId" clId="{43AC46B7-4106-4B16-A5BA-E55382E16DE0}" dt="2022-10-17T12:51:13.410" v="7556" actId="1076"/>
          <ac:picMkLst>
            <pc:docMk/>
            <pc:sldMk cId="2006329521" sldId="264"/>
            <ac:picMk id="4" creationId="{B6A48E98-79B6-A1BD-1850-CD302C094C5E}"/>
          </ac:picMkLst>
        </pc:picChg>
      </pc:sldChg>
      <pc:sldChg chg="addSp delSp modSp new mod setBg">
        <pc:chgData name="Josien Hofman" userId="82ef63bd805b9844" providerId="LiveId" clId="{43AC46B7-4106-4B16-A5BA-E55382E16DE0}" dt="2022-09-14T16:00:42.677" v="5036" actId="20577"/>
        <pc:sldMkLst>
          <pc:docMk/>
          <pc:sldMk cId="3496928942" sldId="265"/>
        </pc:sldMkLst>
        <pc:spChg chg="mod">
          <ac:chgData name="Josien Hofman" userId="82ef63bd805b9844" providerId="LiveId" clId="{43AC46B7-4106-4B16-A5BA-E55382E16DE0}" dt="2022-09-03T10:23:45.561" v="3658" actId="26606"/>
          <ac:spMkLst>
            <pc:docMk/>
            <pc:sldMk cId="3496928942" sldId="265"/>
            <ac:spMk id="2" creationId="{C2F503C3-DEBB-2BF6-894F-394FCC62D98B}"/>
          </ac:spMkLst>
        </pc:spChg>
        <pc:spChg chg="del">
          <ac:chgData name="Josien Hofman" userId="82ef63bd805b9844" providerId="LiveId" clId="{43AC46B7-4106-4B16-A5BA-E55382E16DE0}" dt="2022-09-03T10:23:39.212" v="3657" actId="22"/>
          <ac:spMkLst>
            <pc:docMk/>
            <pc:sldMk cId="3496928942" sldId="265"/>
            <ac:spMk id="3" creationId="{9D47BCE6-E860-22DD-6484-0333BCFF7955}"/>
          </ac:spMkLst>
        </pc:spChg>
        <pc:spChg chg="add mod">
          <ac:chgData name="Josien Hofman" userId="82ef63bd805b9844" providerId="LiveId" clId="{43AC46B7-4106-4B16-A5BA-E55382E16DE0}" dt="2022-09-14T16:00:42.677" v="5036" actId="20577"/>
          <ac:spMkLst>
            <pc:docMk/>
            <pc:sldMk cId="3496928942" sldId="265"/>
            <ac:spMk id="9" creationId="{65EA1C79-3E34-204B-8E8E-F500BCFE3831}"/>
          </ac:spMkLst>
        </pc:spChg>
        <pc:spChg chg="add">
          <ac:chgData name="Josien Hofman" userId="82ef63bd805b9844" providerId="LiveId" clId="{43AC46B7-4106-4B16-A5BA-E55382E16DE0}" dt="2022-09-03T10:23:45.561" v="3658" actId="26606"/>
          <ac:spMkLst>
            <pc:docMk/>
            <pc:sldMk cId="3496928942" sldId="265"/>
            <ac:spMk id="12" creationId="{743AA782-23D1-4521-8CAD-47662984AA08}"/>
          </ac:spMkLst>
        </pc:spChg>
        <pc:spChg chg="add">
          <ac:chgData name="Josien Hofman" userId="82ef63bd805b9844" providerId="LiveId" clId="{43AC46B7-4106-4B16-A5BA-E55382E16DE0}" dt="2022-09-03T10:23:45.561" v="3658" actId="26606"/>
          <ac:spMkLst>
            <pc:docMk/>
            <pc:sldMk cId="3496928942" sldId="265"/>
            <ac:spMk id="14" creationId="{3CE8AF5E-D374-4CF1-90CC-35CF73B81C3E}"/>
          </ac:spMkLst>
        </pc:spChg>
        <pc:picChg chg="add mod ord">
          <ac:chgData name="Josien Hofman" userId="82ef63bd805b9844" providerId="LiveId" clId="{43AC46B7-4106-4B16-A5BA-E55382E16DE0}" dt="2022-09-03T10:23:45.561" v="3658" actId="26606"/>
          <ac:picMkLst>
            <pc:docMk/>
            <pc:sldMk cId="3496928942" sldId="265"/>
            <ac:picMk id="5" creationId="{55922D14-DD46-24B5-A3C6-9222587AB87B}"/>
          </ac:picMkLst>
        </pc:picChg>
        <pc:inkChg chg="add">
          <ac:chgData name="Josien Hofman" userId="82ef63bd805b9844" providerId="LiveId" clId="{43AC46B7-4106-4B16-A5BA-E55382E16DE0}" dt="2022-09-03T10:23:45.561" v="3658" actId="26606"/>
          <ac:inkMkLst>
            <pc:docMk/>
            <pc:sldMk cId="3496928942" sldId="265"/>
            <ac:inkMk id="16" creationId="{070477C5-0410-4E4F-97A1-F84C2465C187}"/>
          </ac:inkMkLst>
        </pc:inkChg>
      </pc:sldChg>
      <pc:sldChg chg="addSp delSp modSp new mod setBg modNotesTx">
        <pc:chgData name="Josien Hofman" userId="82ef63bd805b9844" providerId="LiveId" clId="{43AC46B7-4106-4B16-A5BA-E55382E16DE0}" dt="2022-10-17T12:53:14.154" v="7558" actId="1076"/>
        <pc:sldMkLst>
          <pc:docMk/>
          <pc:sldMk cId="166987752" sldId="266"/>
        </pc:sldMkLst>
        <pc:spChg chg="mod">
          <ac:chgData name="Josien Hofman" userId="82ef63bd805b9844" providerId="LiveId" clId="{43AC46B7-4106-4B16-A5BA-E55382E16DE0}" dt="2022-09-14T16:06:16.351" v="5288" actId="26606"/>
          <ac:spMkLst>
            <pc:docMk/>
            <pc:sldMk cId="166987752" sldId="266"/>
            <ac:spMk id="2" creationId="{5F3427B3-45E3-05F6-24DE-AFD9E1078E31}"/>
          </ac:spMkLst>
        </pc:spChg>
        <pc:spChg chg="mod ord">
          <ac:chgData name="Josien Hofman" userId="82ef63bd805b9844" providerId="LiveId" clId="{43AC46B7-4106-4B16-A5BA-E55382E16DE0}" dt="2022-09-14T16:06:16.351" v="5288" actId="26606"/>
          <ac:spMkLst>
            <pc:docMk/>
            <pc:sldMk cId="166987752" sldId="266"/>
            <ac:spMk id="3" creationId="{62581C5C-D584-05F5-3F77-570A2F409977}"/>
          </ac:spMkLst>
        </pc:spChg>
        <pc:spChg chg="add del">
          <ac:chgData name="Josien Hofman" userId="82ef63bd805b9844" providerId="LiveId" clId="{43AC46B7-4106-4B16-A5BA-E55382E16DE0}" dt="2022-09-14T16:06:16.351" v="5288" actId="26606"/>
          <ac:spMkLst>
            <pc:docMk/>
            <pc:sldMk cId="166987752" sldId="266"/>
            <ac:spMk id="9" creationId="{743AA782-23D1-4521-8CAD-47662984AA08}"/>
          </ac:spMkLst>
        </pc:spChg>
        <pc:spChg chg="add del">
          <ac:chgData name="Josien Hofman" userId="82ef63bd805b9844" providerId="LiveId" clId="{43AC46B7-4106-4B16-A5BA-E55382E16DE0}" dt="2022-09-14T16:06:16.351" v="5288" actId="26606"/>
          <ac:spMkLst>
            <pc:docMk/>
            <pc:sldMk cId="166987752" sldId="266"/>
            <ac:spMk id="11" creationId="{3CE8AF5E-D374-4CF1-90CC-35CF73B81C3E}"/>
          </ac:spMkLst>
        </pc:spChg>
        <pc:spChg chg="add del">
          <ac:chgData name="Josien Hofman" userId="82ef63bd805b9844" providerId="LiveId" clId="{43AC46B7-4106-4B16-A5BA-E55382E16DE0}" dt="2022-09-14T16:06:16.336" v="5287" actId="26606"/>
          <ac:spMkLst>
            <pc:docMk/>
            <pc:sldMk cId="166987752" sldId="266"/>
            <ac:spMk id="18" creationId="{45D37F4E-DDB4-456B-97E0-9937730A039F}"/>
          </ac:spMkLst>
        </pc:spChg>
        <pc:spChg chg="add del">
          <ac:chgData name="Josien Hofman" userId="82ef63bd805b9844" providerId="LiveId" clId="{43AC46B7-4106-4B16-A5BA-E55382E16DE0}" dt="2022-09-14T16:06:16.336" v="5287" actId="26606"/>
          <ac:spMkLst>
            <pc:docMk/>
            <pc:sldMk cId="166987752" sldId="266"/>
            <ac:spMk id="20" creationId="{3CE8AF5E-D374-4CF1-90CC-35CF73B81C3E}"/>
          </ac:spMkLst>
        </pc:spChg>
        <pc:spChg chg="add">
          <ac:chgData name="Josien Hofman" userId="82ef63bd805b9844" providerId="LiveId" clId="{43AC46B7-4106-4B16-A5BA-E55382E16DE0}" dt="2022-09-14T16:06:16.351" v="5288" actId="26606"/>
          <ac:spMkLst>
            <pc:docMk/>
            <pc:sldMk cId="166987752" sldId="266"/>
            <ac:spMk id="22" creationId="{A6D37EE4-EA1B-46EE-A54B-5233C63C9695}"/>
          </ac:spMkLst>
        </pc:spChg>
        <pc:spChg chg="add">
          <ac:chgData name="Josien Hofman" userId="82ef63bd805b9844" providerId="LiveId" clId="{43AC46B7-4106-4B16-A5BA-E55382E16DE0}" dt="2022-09-14T16:06:16.351" v="5288" actId="26606"/>
          <ac:spMkLst>
            <pc:docMk/>
            <pc:sldMk cId="166987752" sldId="266"/>
            <ac:spMk id="23" creationId="{3CE8AF5E-D374-4CF1-90CC-35CF73B81C3E}"/>
          </ac:spMkLst>
        </pc:spChg>
        <pc:picChg chg="add mod">
          <ac:chgData name="Josien Hofman" userId="82ef63bd805b9844" providerId="LiveId" clId="{43AC46B7-4106-4B16-A5BA-E55382E16DE0}" dt="2022-09-14T16:06:16.351" v="5288" actId="26606"/>
          <ac:picMkLst>
            <pc:docMk/>
            <pc:sldMk cId="166987752" sldId="266"/>
            <ac:picMk id="4" creationId="{9EF43453-B6F5-AB47-55DB-3034D2C2624E}"/>
          </ac:picMkLst>
        </pc:picChg>
        <pc:picChg chg="mod">
          <ac:chgData name="Josien Hofman" userId="82ef63bd805b9844" providerId="LiveId" clId="{43AC46B7-4106-4B16-A5BA-E55382E16DE0}" dt="2022-10-17T12:53:14.154" v="7558" actId="1076"/>
          <ac:picMkLst>
            <pc:docMk/>
            <pc:sldMk cId="166987752" sldId="266"/>
            <ac:picMk id="5" creationId="{5458C613-1650-FD57-C494-6EF44732F15A}"/>
          </ac:picMkLst>
        </pc:picChg>
        <pc:inkChg chg="add del">
          <ac:chgData name="Josien Hofman" userId="82ef63bd805b9844" providerId="LiveId" clId="{43AC46B7-4106-4B16-A5BA-E55382E16DE0}" dt="2022-09-14T16:06:16.351" v="5288" actId="26606"/>
          <ac:inkMkLst>
            <pc:docMk/>
            <pc:sldMk cId="166987752" sldId="266"/>
            <ac:inkMk id="13" creationId="{070477C5-0410-4E4F-97A1-F84C2465C187}"/>
          </ac:inkMkLst>
        </pc:inkChg>
      </pc:sldChg>
      <pc:sldChg chg="addSp delSp modSp new mod setBg modNotesTx">
        <pc:chgData name="Josien Hofman" userId="82ef63bd805b9844" providerId="LiveId" clId="{43AC46B7-4106-4B16-A5BA-E55382E16DE0}" dt="2022-10-17T12:54:14.370" v="7559" actId="1076"/>
        <pc:sldMkLst>
          <pc:docMk/>
          <pc:sldMk cId="1531284434" sldId="267"/>
        </pc:sldMkLst>
        <pc:spChg chg="mod">
          <ac:chgData name="Josien Hofman" userId="82ef63bd805b9844" providerId="LiveId" clId="{43AC46B7-4106-4B16-A5BA-E55382E16DE0}" dt="2022-09-14T16:08:52.974" v="5575" actId="26606"/>
          <ac:spMkLst>
            <pc:docMk/>
            <pc:sldMk cId="1531284434" sldId="267"/>
            <ac:spMk id="2" creationId="{80FF376E-4815-AD29-49BF-9A10C2121BFD}"/>
          </ac:spMkLst>
        </pc:spChg>
        <pc:spChg chg="del">
          <ac:chgData name="Josien Hofman" userId="82ef63bd805b9844" providerId="LiveId" clId="{43AC46B7-4106-4B16-A5BA-E55382E16DE0}" dt="2022-09-03T10:26:05.903" v="3725" actId="22"/>
          <ac:spMkLst>
            <pc:docMk/>
            <pc:sldMk cId="1531284434" sldId="267"/>
            <ac:spMk id="3" creationId="{BC1244F7-2C66-C768-FDCD-51FCE83EA250}"/>
          </ac:spMkLst>
        </pc:spChg>
        <pc:spChg chg="add mod ord">
          <ac:chgData name="Josien Hofman" userId="82ef63bd805b9844" providerId="LiveId" clId="{43AC46B7-4106-4B16-A5BA-E55382E16DE0}" dt="2022-09-14T16:14:08.274" v="5913" actId="313"/>
          <ac:spMkLst>
            <pc:docMk/>
            <pc:sldMk cId="1531284434" sldId="267"/>
            <ac:spMk id="9" creationId="{C3D77356-9E19-5D0A-A347-596FC85A2FAA}"/>
          </ac:spMkLst>
        </pc:spChg>
        <pc:spChg chg="add del">
          <ac:chgData name="Josien Hofman" userId="82ef63bd805b9844" providerId="LiveId" clId="{43AC46B7-4106-4B16-A5BA-E55382E16DE0}" dt="2022-09-14T16:08:52.974" v="5575" actId="26606"/>
          <ac:spMkLst>
            <pc:docMk/>
            <pc:sldMk cId="1531284434" sldId="267"/>
            <ac:spMk id="12" creationId="{743AA782-23D1-4521-8CAD-47662984AA08}"/>
          </ac:spMkLst>
        </pc:spChg>
        <pc:spChg chg="add del">
          <ac:chgData name="Josien Hofman" userId="82ef63bd805b9844" providerId="LiveId" clId="{43AC46B7-4106-4B16-A5BA-E55382E16DE0}" dt="2022-09-14T16:08:52.974" v="5575" actId="26606"/>
          <ac:spMkLst>
            <pc:docMk/>
            <pc:sldMk cId="1531284434" sldId="267"/>
            <ac:spMk id="14" creationId="{3CE8AF5E-D374-4CF1-90CC-35CF73B81C3E}"/>
          </ac:spMkLst>
        </pc:spChg>
        <pc:spChg chg="add">
          <ac:chgData name="Josien Hofman" userId="82ef63bd805b9844" providerId="LiveId" clId="{43AC46B7-4106-4B16-A5BA-E55382E16DE0}" dt="2022-09-14T16:08:52.974" v="5575" actId="26606"/>
          <ac:spMkLst>
            <pc:docMk/>
            <pc:sldMk cId="1531284434" sldId="267"/>
            <ac:spMk id="21" creationId="{A6D37EE4-EA1B-46EE-A54B-5233C63C9695}"/>
          </ac:spMkLst>
        </pc:spChg>
        <pc:spChg chg="add">
          <ac:chgData name="Josien Hofman" userId="82ef63bd805b9844" providerId="LiveId" clId="{43AC46B7-4106-4B16-A5BA-E55382E16DE0}" dt="2022-09-14T16:08:52.974" v="5575" actId="26606"/>
          <ac:spMkLst>
            <pc:docMk/>
            <pc:sldMk cId="1531284434" sldId="267"/>
            <ac:spMk id="23" creationId="{3CE8AF5E-D374-4CF1-90CC-35CF73B81C3E}"/>
          </ac:spMkLst>
        </pc:spChg>
        <pc:picChg chg="mod">
          <ac:chgData name="Josien Hofman" userId="82ef63bd805b9844" providerId="LiveId" clId="{43AC46B7-4106-4B16-A5BA-E55382E16DE0}" dt="2022-10-17T12:54:14.370" v="7559" actId="1076"/>
          <ac:picMkLst>
            <pc:docMk/>
            <pc:sldMk cId="1531284434" sldId="267"/>
            <ac:picMk id="3" creationId="{C3D94535-3199-3942-9849-FF989F3FF7E3}"/>
          </ac:picMkLst>
        </pc:picChg>
        <pc:picChg chg="add mod">
          <ac:chgData name="Josien Hofman" userId="82ef63bd805b9844" providerId="LiveId" clId="{43AC46B7-4106-4B16-A5BA-E55382E16DE0}" dt="2022-09-14T16:08:52.974" v="5575" actId="26606"/>
          <ac:picMkLst>
            <pc:docMk/>
            <pc:sldMk cId="1531284434" sldId="267"/>
            <ac:picMk id="5" creationId="{AF42309A-A96D-B3FD-42CF-EA9CE573DE23}"/>
          </ac:picMkLst>
        </pc:picChg>
        <pc:inkChg chg="add del">
          <ac:chgData name="Josien Hofman" userId="82ef63bd805b9844" providerId="LiveId" clId="{43AC46B7-4106-4B16-A5BA-E55382E16DE0}" dt="2022-09-14T16:08:52.974" v="5575" actId="26606"/>
          <ac:inkMkLst>
            <pc:docMk/>
            <pc:sldMk cId="1531284434" sldId="267"/>
            <ac:inkMk id="16" creationId="{070477C5-0410-4E4F-97A1-F84C2465C187}"/>
          </ac:inkMkLst>
        </pc:inkChg>
      </pc:sldChg>
      <pc:sldChg chg="delSp add del ord setBg delDesignElem">
        <pc:chgData name="Josien Hofman" userId="82ef63bd805b9844" providerId="LiveId" clId="{43AC46B7-4106-4B16-A5BA-E55382E16DE0}" dt="2022-09-03T10:25:11.033" v="3696" actId="2696"/>
        <pc:sldMkLst>
          <pc:docMk/>
          <pc:sldMk cId="299330003" sldId="268"/>
        </pc:sldMkLst>
        <pc:spChg chg="del">
          <ac:chgData name="Josien Hofman" userId="82ef63bd805b9844" providerId="LiveId" clId="{43AC46B7-4106-4B16-A5BA-E55382E16DE0}" dt="2022-09-03T10:24:31.653" v="3689"/>
          <ac:spMkLst>
            <pc:docMk/>
            <pc:sldMk cId="299330003" sldId="268"/>
            <ac:spMk id="12" creationId="{743AA782-23D1-4521-8CAD-47662984AA08}"/>
          </ac:spMkLst>
        </pc:spChg>
        <pc:spChg chg="del">
          <ac:chgData name="Josien Hofman" userId="82ef63bd805b9844" providerId="LiveId" clId="{43AC46B7-4106-4B16-A5BA-E55382E16DE0}" dt="2022-09-03T10:24:31.653" v="3689"/>
          <ac:spMkLst>
            <pc:docMk/>
            <pc:sldMk cId="299330003" sldId="268"/>
            <ac:spMk id="14" creationId="{3CE8AF5E-D374-4CF1-90CC-35CF73B81C3E}"/>
          </ac:spMkLst>
        </pc:spChg>
        <pc:inkChg chg="del">
          <ac:chgData name="Josien Hofman" userId="82ef63bd805b9844" providerId="LiveId" clId="{43AC46B7-4106-4B16-A5BA-E55382E16DE0}" dt="2022-09-03T10:24:31.653" v="3689"/>
          <ac:inkMkLst>
            <pc:docMk/>
            <pc:sldMk cId="299330003" sldId="268"/>
            <ac:inkMk id="16" creationId="{070477C5-0410-4E4F-97A1-F84C2465C187}"/>
          </ac:inkMkLst>
        </pc:inkChg>
      </pc:sldChg>
      <pc:sldChg chg="addSp modSp new mod setBg modNotesTx">
        <pc:chgData name="Josien Hofman" userId="82ef63bd805b9844" providerId="LiveId" clId="{43AC46B7-4106-4B16-A5BA-E55382E16DE0}" dt="2022-10-17T12:56:56.417" v="7573" actId="1076"/>
        <pc:sldMkLst>
          <pc:docMk/>
          <pc:sldMk cId="1316442047" sldId="268"/>
        </pc:sldMkLst>
        <pc:spChg chg="mod">
          <ac:chgData name="Josien Hofman" userId="82ef63bd805b9844" providerId="LiveId" clId="{43AC46B7-4106-4B16-A5BA-E55382E16DE0}" dt="2022-10-17T12:19:53.763" v="7461" actId="26606"/>
          <ac:spMkLst>
            <pc:docMk/>
            <pc:sldMk cId="1316442047" sldId="268"/>
            <ac:spMk id="2" creationId="{9EC245EE-FB0F-D1D8-38E9-ECA2AD0E0158}"/>
          </ac:spMkLst>
        </pc:spChg>
        <pc:spChg chg="mod">
          <ac:chgData name="Josien Hofman" userId="82ef63bd805b9844" providerId="LiveId" clId="{43AC46B7-4106-4B16-A5BA-E55382E16DE0}" dt="2022-10-17T12:19:53.763" v="7461" actId="26606"/>
          <ac:spMkLst>
            <pc:docMk/>
            <pc:sldMk cId="1316442047" sldId="268"/>
            <ac:spMk id="3" creationId="{E2AAB744-B509-20C7-7726-A3E51E368AA1}"/>
          </ac:spMkLst>
        </pc:spChg>
        <pc:spChg chg="add">
          <ac:chgData name="Josien Hofman" userId="82ef63bd805b9844" providerId="LiveId" clId="{43AC46B7-4106-4B16-A5BA-E55382E16DE0}" dt="2022-10-17T12:19:53.763" v="7461" actId="26606"/>
          <ac:spMkLst>
            <pc:docMk/>
            <pc:sldMk cId="1316442047" sldId="268"/>
            <ac:spMk id="8" creationId="{100EDD19-6802-4EC3-95CE-CFFAB042CFD6}"/>
          </ac:spMkLst>
        </pc:spChg>
        <pc:spChg chg="add">
          <ac:chgData name="Josien Hofman" userId="82ef63bd805b9844" providerId="LiveId" clId="{43AC46B7-4106-4B16-A5BA-E55382E16DE0}" dt="2022-10-17T12:19:53.763" v="7461" actId="26606"/>
          <ac:spMkLst>
            <pc:docMk/>
            <pc:sldMk cId="1316442047" sldId="268"/>
            <ac:spMk id="10" creationId="{DB17E863-922E-4C26-BD64-E8FD41D28661}"/>
          </ac:spMkLst>
        </pc:spChg>
        <pc:picChg chg="mod">
          <ac:chgData name="Josien Hofman" userId="82ef63bd805b9844" providerId="LiveId" clId="{43AC46B7-4106-4B16-A5BA-E55382E16DE0}" dt="2022-10-17T12:56:56.417" v="7573" actId="1076"/>
          <ac:picMkLst>
            <pc:docMk/>
            <pc:sldMk cId="1316442047" sldId="268"/>
            <ac:picMk id="4" creationId="{18A0066B-EBEE-5BAC-4972-6FECBAB4BB4B}"/>
          </ac:picMkLst>
        </pc:picChg>
      </pc:sldChg>
      <pc:sldChg chg="addSp delSp modSp new mod setBg setClrOvrMap">
        <pc:chgData name="Josien Hofman" userId="82ef63bd805b9844" providerId="LiveId" clId="{43AC46B7-4106-4B16-A5BA-E55382E16DE0}" dt="2022-10-17T12:58:55.057" v="7574" actId="1076"/>
        <pc:sldMkLst>
          <pc:docMk/>
          <pc:sldMk cId="998494468" sldId="269"/>
        </pc:sldMkLst>
        <pc:spChg chg="mod">
          <ac:chgData name="Josien Hofman" userId="82ef63bd805b9844" providerId="LiveId" clId="{43AC46B7-4106-4B16-A5BA-E55382E16DE0}" dt="2022-10-17T12:16:03.458" v="7082" actId="26606"/>
          <ac:spMkLst>
            <pc:docMk/>
            <pc:sldMk cId="998494468" sldId="269"/>
            <ac:spMk id="2" creationId="{C0F606DE-CBBF-4A3D-6E6E-9AB29D294BB5}"/>
          </ac:spMkLst>
        </pc:spChg>
        <pc:spChg chg="del">
          <ac:chgData name="Josien Hofman" userId="82ef63bd805b9844" providerId="LiveId" clId="{43AC46B7-4106-4B16-A5BA-E55382E16DE0}" dt="2022-09-03T10:27:22.752" v="3792" actId="22"/>
          <ac:spMkLst>
            <pc:docMk/>
            <pc:sldMk cId="998494468" sldId="269"/>
            <ac:spMk id="3" creationId="{35A86B51-CF1C-77A5-9130-C1CEF8CB63D6}"/>
          </ac:spMkLst>
        </pc:spChg>
        <pc:spChg chg="add del mod">
          <ac:chgData name="Josien Hofman" userId="82ef63bd805b9844" providerId="LiveId" clId="{43AC46B7-4106-4B16-A5BA-E55382E16DE0}" dt="2022-10-17T12:14:52.785" v="7080" actId="26606"/>
          <ac:spMkLst>
            <pc:docMk/>
            <pc:sldMk cId="998494468" sldId="269"/>
            <ac:spMk id="9" creationId="{137586BD-A5D8-F437-7AAE-82F7F25BD4A8}"/>
          </ac:spMkLst>
        </pc:spChg>
        <pc:spChg chg="add del">
          <ac:chgData name="Josien Hofman" userId="82ef63bd805b9844" providerId="LiveId" clId="{43AC46B7-4106-4B16-A5BA-E55382E16DE0}" dt="2022-10-17T12:16:03.458" v="7082" actId="26606"/>
          <ac:spMkLst>
            <pc:docMk/>
            <pc:sldMk cId="998494468" sldId="269"/>
            <ac:spMk id="12" creationId="{743AA782-23D1-4521-8CAD-47662984AA08}"/>
          </ac:spMkLst>
        </pc:spChg>
        <pc:spChg chg="add del">
          <ac:chgData name="Josien Hofman" userId="82ef63bd805b9844" providerId="LiveId" clId="{43AC46B7-4106-4B16-A5BA-E55382E16DE0}" dt="2022-10-17T12:16:03.458" v="7082" actId="26606"/>
          <ac:spMkLst>
            <pc:docMk/>
            <pc:sldMk cId="998494468" sldId="269"/>
            <ac:spMk id="14" creationId="{3CE8AF5E-D374-4CF1-90CC-35CF73B81C3E}"/>
          </ac:spMkLst>
        </pc:spChg>
        <pc:spChg chg="add">
          <ac:chgData name="Josien Hofman" userId="82ef63bd805b9844" providerId="LiveId" clId="{43AC46B7-4106-4B16-A5BA-E55382E16DE0}" dt="2022-10-17T12:16:03.458" v="7082" actId="26606"/>
          <ac:spMkLst>
            <pc:docMk/>
            <pc:sldMk cId="998494468" sldId="269"/>
            <ac:spMk id="23" creationId="{E921BFFB-D3FA-4EE2-9E87-F2E4CEDA9840}"/>
          </ac:spMkLst>
        </pc:spChg>
        <pc:spChg chg="add">
          <ac:chgData name="Josien Hofman" userId="82ef63bd805b9844" providerId="LiveId" clId="{43AC46B7-4106-4B16-A5BA-E55382E16DE0}" dt="2022-10-17T12:16:03.458" v="7082" actId="26606"/>
          <ac:spMkLst>
            <pc:docMk/>
            <pc:sldMk cId="998494468" sldId="269"/>
            <ac:spMk id="25" creationId="{F7F80AEB-67E2-48CB-B8AF-AD0F7787AC5F}"/>
          </ac:spMkLst>
        </pc:spChg>
        <pc:spChg chg="add">
          <ac:chgData name="Josien Hofman" userId="82ef63bd805b9844" providerId="LiveId" clId="{43AC46B7-4106-4B16-A5BA-E55382E16DE0}" dt="2022-10-17T12:16:03.458" v="7082" actId="26606"/>
          <ac:spMkLst>
            <pc:docMk/>
            <pc:sldMk cId="998494468" sldId="269"/>
            <ac:spMk id="27" creationId="{3FCFB1DE-0B7E-48CC-BA90-B2AB0889F9D6}"/>
          </ac:spMkLst>
        </pc:spChg>
        <pc:graphicFrameChg chg="add mod ord modGraphic">
          <ac:chgData name="Josien Hofman" userId="82ef63bd805b9844" providerId="LiveId" clId="{43AC46B7-4106-4B16-A5BA-E55382E16DE0}" dt="2022-10-17T12:16:03.458" v="7082" actId="26606"/>
          <ac:graphicFrameMkLst>
            <pc:docMk/>
            <pc:sldMk cId="998494468" sldId="269"/>
            <ac:graphicFrameMk id="18" creationId="{B6A1BFB7-C1A9-8194-4512-A15578C6EB91}"/>
          </ac:graphicFrameMkLst>
        </pc:graphicFrameChg>
        <pc:picChg chg="mod">
          <ac:chgData name="Josien Hofman" userId="82ef63bd805b9844" providerId="LiveId" clId="{43AC46B7-4106-4B16-A5BA-E55382E16DE0}" dt="2022-10-17T12:58:55.057" v="7574" actId="1076"/>
          <ac:picMkLst>
            <pc:docMk/>
            <pc:sldMk cId="998494468" sldId="269"/>
            <ac:picMk id="3" creationId="{BC3AA0A2-1EFE-5465-04B6-6EA28A722046}"/>
          </ac:picMkLst>
        </pc:picChg>
        <pc:picChg chg="add mod">
          <ac:chgData name="Josien Hofman" userId="82ef63bd805b9844" providerId="LiveId" clId="{43AC46B7-4106-4B16-A5BA-E55382E16DE0}" dt="2022-10-17T12:16:03.458" v="7082" actId="26606"/>
          <ac:picMkLst>
            <pc:docMk/>
            <pc:sldMk cId="998494468" sldId="269"/>
            <ac:picMk id="5" creationId="{C8A3B0D5-1393-F1F3-1ED5-DA4865188172}"/>
          </ac:picMkLst>
        </pc:picChg>
        <pc:inkChg chg="add del">
          <ac:chgData name="Josien Hofman" userId="82ef63bd805b9844" providerId="LiveId" clId="{43AC46B7-4106-4B16-A5BA-E55382E16DE0}" dt="2022-10-17T12:16:03.458" v="7082" actId="26606"/>
          <ac:inkMkLst>
            <pc:docMk/>
            <pc:sldMk cId="998494468" sldId="269"/>
            <ac:inkMk id="16" creationId="{070477C5-0410-4E4F-97A1-F84C2465C187}"/>
          </ac:inkMkLst>
        </pc:inkChg>
      </pc:sldChg>
      <pc:sldChg chg="del delDesignElem">
        <pc:chgData name="Josien Hofman" userId="82ef63bd805b9844" providerId="LiveId" clId="{43AC46B7-4106-4B16-A5BA-E55382E16DE0}" dt="2022-09-03T10:25:06.707" v="3695" actId="2696"/>
        <pc:sldMkLst>
          <pc:docMk/>
          <pc:sldMk cId="2356770132" sldId="269"/>
        </pc:sldMkLst>
      </pc:sldChg>
      <pc:sldChg chg="addSp delSp modSp new mod">
        <pc:chgData name="Josien Hofman" userId="82ef63bd805b9844" providerId="LiveId" clId="{43AC46B7-4106-4B16-A5BA-E55382E16DE0}" dt="2022-10-19T10:25:24.548" v="7654" actId="1076"/>
        <pc:sldMkLst>
          <pc:docMk/>
          <pc:sldMk cId="1276593189" sldId="270"/>
        </pc:sldMkLst>
        <pc:spChg chg="mod">
          <ac:chgData name="Josien Hofman" userId="82ef63bd805b9844" providerId="LiveId" clId="{43AC46B7-4106-4B16-A5BA-E55382E16DE0}" dt="2022-10-17T12:30:41.130" v="7521" actId="20577"/>
          <ac:spMkLst>
            <pc:docMk/>
            <pc:sldMk cId="1276593189" sldId="270"/>
            <ac:spMk id="2" creationId="{BE366E09-0C06-E795-7BF1-985513F2C0E9}"/>
          </ac:spMkLst>
        </pc:spChg>
        <pc:spChg chg="del mod">
          <ac:chgData name="Josien Hofman" userId="82ef63bd805b9844" providerId="LiveId" clId="{43AC46B7-4106-4B16-A5BA-E55382E16DE0}" dt="2022-10-19T10:24:59.677" v="7641" actId="26606"/>
          <ac:spMkLst>
            <pc:docMk/>
            <pc:sldMk cId="1276593189" sldId="270"/>
            <ac:spMk id="3" creationId="{8BBE8A34-7F2C-8474-15B0-954ED242516F}"/>
          </ac:spMkLst>
        </pc:spChg>
        <pc:graphicFrameChg chg="add mod">
          <ac:chgData name="Josien Hofman" userId="82ef63bd805b9844" providerId="LiveId" clId="{43AC46B7-4106-4B16-A5BA-E55382E16DE0}" dt="2022-10-19T10:25:18.478" v="7653" actId="20577"/>
          <ac:graphicFrameMkLst>
            <pc:docMk/>
            <pc:sldMk cId="1276593189" sldId="270"/>
            <ac:graphicFrameMk id="7" creationId="{C7C238AD-84B2-A72C-ABA9-052B925983A4}"/>
          </ac:graphicFrameMkLst>
        </pc:graphicFrameChg>
        <pc:picChg chg="add mod">
          <ac:chgData name="Josien Hofman" userId="82ef63bd805b9844" providerId="LiveId" clId="{43AC46B7-4106-4B16-A5BA-E55382E16DE0}" dt="2022-10-19T10:25:24.548" v="7654" actId="1076"/>
          <ac:picMkLst>
            <pc:docMk/>
            <pc:sldMk cId="1276593189" sldId="270"/>
            <ac:picMk id="5" creationId="{78F88B7F-60AB-B191-6C3D-C11CBAB509D5}"/>
          </ac:picMkLst>
        </pc:picChg>
      </pc:sldChg>
      <pc:sldMasterChg chg="add del addSldLayout delSldLayout">
        <pc:chgData name="Josien Hofman" userId="82ef63bd805b9844" providerId="LiveId" clId="{43AC46B7-4106-4B16-A5BA-E55382E16DE0}" dt="2022-09-02T13:02:59.922" v="38" actId="26606"/>
        <pc:sldMasterMkLst>
          <pc:docMk/>
          <pc:sldMasterMk cId="825005212" sldId="2147483648"/>
        </pc:sldMasterMkLst>
        <pc:sldLayoutChg chg="add del">
          <pc:chgData name="Josien Hofman" userId="82ef63bd805b9844" providerId="LiveId" clId="{43AC46B7-4106-4B16-A5BA-E55382E16DE0}" dt="2022-09-02T13:02:59.922" v="38" actId="26606"/>
          <pc:sldLayoutMkLst>
            <pc:docMk/>
            <pc:sldMasterMk cId="825005212" sldId="2147483648"/>
            <pc:sldLayoutMk cId="2903914396" sldId="2147483649"/>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2367849075" sldId="2147483650"/>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3308361110" sldId="2147483651"/>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3863787068" sldId="2147483652"/>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3502379374" sldId="2147483653"/>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3326208491" sldId="2147483654"/>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4285463351" sldId="2147483655"/>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4158952341" sldId="2147483656"/>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1135427042" sldId="2147483657"/>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4155570284" sldId="2147483658"/>
          </pc:sldLayoutMkLst>
        </pc:sldLayoutChg>
        <pc:sldLayoutChg chg="add del">
          <pc:chgData name="Josien Hofman" userId="82ef63bd805b9844" providerId="LiveId" clId="{43AC46B7-4106-4B16-A5BA-E55382E16DE0}" dt="2022-09-02T13:02:59.922" v="38" actId="26606"/>
          <pc:sldLayoutMkLst>
            <pc:docMk/>
            <pc:sldMasterMk cId="825005212" sldId="2147483648"/>
            <pc:sldLayoutMk cId="1722272625" sldId="2147483659"/>
          </pc:sldLayoutMkLst>
        </pc:sldLayoutChg>
      </pc:sldMasterChg>
      <pc:sldMasterChg chg="add del addSldLayout delSldLayout">
        <pc:chgData name="Josien Hofman" userId="82ef63bd805b9844" providerId="LiveId" clId="{43AC46B7-4106-4B16-A5BA-E55382E16DE0}" dt="2022-09-02T13:04:34.210" v="57" actId="26606"/>
        <pc:sldMasterMkLst>
          <pc:docMk/>
          <pc:sldMasterMk cId="2117630597" sldId="2147483673"/>
        </pc:sldMasterMkLst>
        <pc:sldLayoutChg chg="add del">
          <pc:chgData name="Josien Hofman" userId="82ef63bd805b9844" providerId="LiveId" clId="{43AC46B7-4106-4B16-A5BA-E55382E16DE0}" dt="2022-09-02T13:04:34.210" v="57" actId="26606"/>
          <pc:sldLayoutMkLst>
            <pc:docMk/>
            <pc:sldMasterMk cId="2117630597" sldId="2147483673"/>
            <pc:sldLayoutMk cId="513584431" sldId="2147483662"/>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3448786585" sldId="2147483663"/>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4209123967" sldId="2147483664"/>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188449558" sldId="2147483665"/>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2854720855" sldId="2147483666"/>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4071339071" sldId="2147483667"/>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1141410045" sldId="2147483668"/>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850402859" sldId="2147483669"/>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901565898" sldId="2147483670"/>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3875787027" sldId="2147483671"/>
          </pc:sldLayoutMkLst>
        </pc:sldLayoutChg>
        <pc:sldLayoutChg chg="add del">
          <pc:chgData name="Josien Hofman" userId="82ef63bd805b9844" providerId="LiveId" clId="{43AC46B7-4106-4B16-A5BA-E55382E16DE0}" dt="2022-09-02T13:04:34.210" v="57" actId="26606"/>
          <pc:sldLayoutMkLst>
            <pc:docMk/>
            <pc:sldMasterMk cId="2117630597" sldId="2147483673"/>
            <pc:sldLayoutMk cId="168690856" sldId="2147483672"/>
          </pc:sldLayoutMkLst>
        </pc:sldLayoutChg>
      </pc:sldMasterChg>
      <pc:sldMasterChg chg="add addSldLayout">
        <pc:chgData name="Josien Hofman" userId="82ef63bd805b9844" providerId="LiveId" clId="{43AC46B7-4106-4B16-A5BA-E55382E16DE0}" dt="2022-09-02T13:04:34.210" v="57" actId="26606"/>
        <pc:sldMasterMkLst>
          <pc:docMk/>
          <pc:sldMasterMk cId="2685807059" sldId="2147483674"/>
        </pc:sldMasterMkLst>
        <pc:sldLayoutChg chg="add">
          <pc:chgData name="Josien Hofman" userId="82ef63bd805b9844" providerId="LiveId" clId="{43AC46B7-4106-4B16-A5BA-E55382E16DE0}" dt="2022-09-02T13:04:34.210" v="57" actId="26606"/>
          <pc:sldLayoutMkLst>
            <pc:docMk/>
            <pc:sldMasterMk cId="2685807059" sldId="2147483674"/>
            <pc:sldLayoutMk cId="732526015" sldId="2147483675"/>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2088817528" sldId="2147483676"/>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1765818" sldId="2147483677"/>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2872755167" sldId="2147483678"/>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4216469383" sldId="2147483679"/>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1558469200" sldId="2147483680"/>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3395698461" sldId="2147483681"/>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1723990307" sldId="2147483682"/>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1505851010" sldId="2147483683"/>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1617327691" sldId="2147483684"/>
          </pc:sldLayoutMkLst>
        </pc:sldLayoutChg>
        <pc:sldLayoutChg chg="add">
          <pc:chgData name="Josien Hofman" userId="82ef63bd805b9844" providerId="LiveId" clId="{43AC46B7-4106-4B16-A5BA-E55382E16DE0}" dt="2022-09-02T13:04:34.210" v="57" actId="26606"/>
          <pc:sldLayoutMkLst>
            <pc:docMk/>
            <pc:sldMasterMk cId="2685807059" sldId="2147483674"/>
            <pc:sldLayoutMk cId="2671798133" sldId="2147483685"/>
          </pc:sldLayoutMkLst>
        </pc:sldLayoutChg>
      </pc:sldMasterChg>
      <pc:sldMasterChg chg="add del addSldLayout delSldLayout">
        <pc:chgData name="Josien Hofman" userId="82ef63bd805b9844" providerId="LiveId" clId="{43AC46B7-4106-4B16-A5BA-E55382E16DE0}" dt="2022-09-02T13:04:34.148" v="56" actId="26606"/>
        <pc:sldMasterMkLst>
          <pc:docMk/>
          <pc:sldMasterMk cId="277122163" sldId="2147483710"/>
        </pc:sldMasterMkLst>
        <pc:sldLayoutChg chg="add del">
          <pc:chgData name="Josien Hofman" userId="82ef63bd805b9844" providerId="LiveId" clId="{43AC46B7-4106-4B16-A5BA-E55382E16DE0}" dt="2022-09-02T13:04:34.148" v="56" actId="26606"/>
          <pc:sldLayoutMkLst>
            <pc:docMk/>
            <pc:sldMasterMk cId="277122163" sldId="2147483710"/>
            <pc:sldLayoutMk cId="1841307207" sldId="2147483699"/>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2991922316" sldId="2147483700"/>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1025711251" sldId="2147483701"/>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3302828908" sldId="2147483702"/>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2625068116" sldId="2147483703"/>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3575774370" sldId="2147483704"/>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1141321189" sldId="2147483705"/>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2057415182" sldId="2147483706"/>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841398666" sldId="2147483707"/>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2598779342" sldId="2147483708"/>
          </pc:sldLayoutMkLst>
        </pc:sldLayoutChg>
        <pc:sldLayoutChg chg="add del">
          <pc:chgData name="Josien Hofman" userId="82ef63bd805b9844" providerId="LiveId" clId="{43AC46B7-4106-4B16-A5BA-E55382E16DE0}" dt="2022-09-02T13:04:34.148" v="56" actId="26606"/>
          <pc:sldLayoutMkLst>
            <pc:docMk/>
            <pc:sldMasterMk cId="277122163" sldId="2147483710"/>
            <pc:sldLayoutMk cId="2566262224" sldId="2147483709"/>
          </pc:sldLayoutMkLst>
        </pc:sldLayoutChg>
      </pc:sldMasterChg>
      <pc:sldMasterChg chg="add del addSldLayout delSldLayout">
        <pc:chgData name="Josien Hofman" userId="82ef63bd805b9844" providerId="LiveId" clId="{43AC46B7-4106-4B16-A5BA-E55382E16DE0}" dt="2022-09-02T13:02:59.859" v="37" actId="26606"/>
        <pc:sldMasterMkLst>
          <pc:docMk/>
          <pc:sldMasterMk cId="302882419" sldId="2147483712"/>
        </pc:sldMasterMkLst>
        <pc:sldLayoutChg chg="add del">
          <pc:chgData name="Josien Hofman" userId="82ef63bd805b9844" providerId="LiveId" clId="{43AC46B7-4106-4B16-A5BA-E55382E16DE0}" dt="2022-09-02T13:02:59.859" v="37" actId="26606"/>
          <pc:sldLayoutMkLst>
            <pc:docMk/>
            <pc:sldMasterMk cId="302882419" sldId="2147483712"/>
            <pc:sldLayoutMk cId="3270638066" sldId="2147483701"/>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313232093" sldId="2147483702"/>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1701341085" sldId="2147483703"/>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4047444005" sldId="2147483704"/>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677829806" sldId="2147483705"/>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1058849053" sldId="2147483706"/>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2864108554" sldId="2147483707"/>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2858916661" sldId="2147483708"/>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2318008627" sldId="2147483709"/>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2724980053" sldId="2147483710"/>
          </pc:sldLayoutMkLst>
        </pc:sldLayoutChg>
        <pc:sldLayoutChg chg="add del">
          <pc:chgData name="Josien Hofman" userId="82ef63bd805b9844" providerId="LiveId" clId="{43AC46B7-4106-4B16-A5BA-E55382E16DE0}" dt="2022-09-02T13:02:59.859" v="37" actId="26606"/>
          <pc:sldLayoutMkLst>
            <pc:docMk/>
            <pc:sldMasterMk cId="302882419" sldId="2147483712"/>
            <pc:sldLayoutMk cId="815633856" sldId="2147483711"/>
          </pc:sldLayoutMkLst>
        </pc:sldLayoutChg>
      </pc:sldMasterChg>
      <pc:sldMasterChg chg="add del addSldLayout delSldLayout">
        <pc:chgData name="Josien Hofman" userId="82ef63bd805b9844" providerId="LiveId" clId="{43AC46B7-4106-4B16-A5BA-E55382E16DE0}" dt="2022-09-02T13:02:50.581" v="35" actId="26606"/>
        <pc:sldMasterMkLst>
          <pc:docMk/>
          <pc:sldMasterMk cId="3923147741" sldId="2147483725"/>
        </pc:sldMasterMkLst>
        <pc:sldLayoutChg chg="add del">
          <pc:chgData name="Josien Hofman" userId="82ef63bd805b9844" providerId="LiveId" clId="{43AC46B7-4106-4B16-A5BA-E55382E16DE0}" dt="2022-09-02T13:02:50.581" v="35" actId="26606"/>
          <pc:sldLayoutMkLst>
            <pc:docMk/>
            <pc:sldMasterMk cId="3923147741" sldId="2147483725"/>
            <pc:sldLayoutMk cId="793324735" sldId="2147483714"/>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1966510644" sldId="2147483715"/>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2157046879" sldId="2147483716"/>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2393287169" sldId="2147483717"/>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3415817572" sldId="2147483718"/>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1375837487" sldId="2147483719"/>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636847954" sldId="2147483720"/>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470283507" sldId="2147483721"/>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1217120015" sldId="2147483722"/>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1562969125" sldId="2147483723"/>
          </pc:sldLayoutMkLst>
        </pc:sldLayoutChg>
        <pc:sldLayoutChg chg="add del">
          <pc:chgData name="Josien Hofman" userId="82ef63bd805b9844" providerId="LiveId" clId="{43AC46B7-4106-4B16-A5BA-E55382E16DE0}" dt="2022-09-02T13:02:50.581" v="35" actId="26606"/>
          <pc:sldLayoutMkLst>
            <pc:docMk/>
            <pc:sldMasterMk cId="3923147741" sldId="2147483725"/>
            <pc:sldLayoutMk cId="1575899930" sldId="2147483724"/>
          </pc:sldLayoutMkLst>
        </pc:sldLayoutChg>
      </pc:sldMasterChg>
      <pc:sldMasterChg chg="add del addSldLayout delSldLayout">
        <pc:chgData name="Josien Hofman" userId="82ef63bd805b9844" providerId="LiveId" clId="{43AC46B7-4106-4B16-A5BA-E55382E16DE0}" dt="2022-09-02T13:04:29.124" v="54" actId="26606"/>
        <pc:sldMasterMkLst>
          <pc:docMk/>
          <pc:sldMasterMk cId="2431981330" sldId="2147483749"/>
        </pc:sldMasterMkLst>
        <pc:sldLayoutChg chg="add del">
          <pc:chgData name="Josien Hofman" userId="82ef63bd805b9844" providerId="LiveId" clId="{43AC46B7-4106-4B16-A5BA-E55382E16DE0}" dt="2022-09-02T13:04:29.124" v="54" actId="26606"/>
          <pc:sldLayoutMkLst>
            <pc:docMk/>
            <pc:sldMasterMk cId="2431981330" sldId="2147483749"/>
            <pc:sldLayoutMk cId="2647091699" sldId="2147483738"/>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228904693" sldId="2147483739"/>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140235447" sldId="2147483740"/>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4219003904" sldId="2147483741"/>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2822174355" sldId="2147483742"/>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1104355412" sldId="2147483743"/>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1804026368" sldId="2147483744"/>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2633149962" sldId="2147483745"/>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3985595268" sldId="2147483746"/>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1440075859" sldId="2147483747"/>
          </pc:sldLayoutMkLst>
        </pc:sldLayoutChg>
        <pc:sldLayoutChg chg="add del">
          <pc:chgData name="Josien Hofman" userId="82ef63bd805b9844" providerId="LiveId" clId="{43AC46B7-4106-4B16-A5BA-E55382E16DE0}" dt="2022-09-02T13:04:29.124" v="54" actId="26606"/>
          <pc:sldLayoutMkLst>
            <pc:docMk/>
            <pc:sldMasterMk cId="2431981330" sldId="2147483749"/>
            <pc:sldLayoutMk cId="2111640941" sldId="2147483748"/>
          </pc:sldLayoutMkLst>
        </pc:sldLayoutChg>
      </pc:sldMasterChg>
    </pc:docChg>
  </pc:docChgLst>
</pc:chgInfo>
</file>

<file path=ppt/diagrams/_rels/data4.xml.rels><?xml version="1.0" encoding="UTF-8" standalone="yes"?>
<Relationships xmlns="http://schemas.openxmlformats.org/package/2006/relationships"><Relationship Id="rId1" Type="http://schemas.openxmlformats.org/officeDocument/2006/relationships/hyperlink" Target="https://1drv.ms/v/s!AkSYW4C9Y--CkEguxcRZmy5UoX-O?e=qTbFzw"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1drv.ms/v/s!AkSYW4C9Y--CkEguxcRZmy5UoX-O?e=qTbFzw"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5D13F-E449-4E74-BD81-1E33C0E4997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0DBBD70-C233-4F13-A1A8-A1ABD1919A91}">
      <dgm:prSet/>
      <dgm:spPr/>
      <dgm:t>
        <a:bodyPr/>
        <a:lstStyle/>
        <a:p>
          <a:r>
            <a:rPr lang="nl-NL"/>
            <a:t>Na deze les benoem je de  twee grondleggers van de principe ethiek</a:t>
          </a:r>
          <a:endParaRPr lang="en-US"/>
        </a:p>
      </dgm:t>
    </dgm:pt>
    <dgm:pt modelId="{4A5438A9-4483-4A27-8829-73532F783BA4}" type="parTrans" cxnId="{BCECB845-68BE-43B2-A7AB-9B008D07F790}">
      <dgm:prSet/>
      <dgm:spPr/>
      <dgm:t>
        <a:bodyPr/>
        <a:lstStyle/>
        <a:p>
          <a:endParaRPr lang="en-US"/>
        </a:p>
      </dgm:t>
    </dgm:pt>
    <dgm:pt modelId="{63891940-9FF8-4786-A0E1-A3F44A9D8133}" type="sibTrans" cxnId="{BCECB845-68BE-43B2-A7AB-9B008D07F790}">
      <dgm:prSet/>
      <dgm:spPr/>
      <dgm:t>
        <a:bodyPr/>
        <a:lstStyle/>
        <a:p>
          <a:endParaRPr lang="en-US"/>
        </a:p>
      </dgm:t>
    </dgm:pt>
    <dgm:pt modelId="{8D17FAE7-1083-4B3D-9CA1-102B15C337E4}">
      <dgm:prSet/>
      <dgm:spPr/>
      <dgm:t>
        <a:bodyPr/>
        <a:lstStyle/>
        <a:p>
          <a:r>
            <a:rPr lang="nl-NL"/>
            <a:t>Na deze les benoem je de vier principes van de principe ethiek</a:t>
          </a:r>
          <a:endParaRPr lang="en-US"/>
        </a:p>
      </dgm:t>
    </dgm:pt>
    <dgm:pt modelId="{37EBA0CC-F0B4-473A-9AFF-810844C6E55B}" type="parTrans" cxnId="{3DCC34A3-6BBF-4723-B588-9836C075173C}">
      <dgm:prSet/>
      <dgm:spPr/>
      <dgm:t>
        <a:bodyPr/>
        <a:lstStyle/>
        <a:p>
          <a:endParaRPr lang="en-US"/>
        </a:p>
      </dgm:t>
    </dgm:pt>
    <dgm:pt modelId="{970C20D8-083B-45DE-A9C5-5D3338E3404D}" type="sibTrans" cxnId="{3DCC34A3-6BBF-4723-B588-9836C075173C}">
      <dgm:prSet/>
      <dgm:spPr/>
      <dgm:t>
        <a:bodyPr/>
        <a:lstStyle/>
        <a:p>
          <a:endParaRPr lang="en-US"/>
        </a:p>
      </dgm:t>
    </dgm:pt>
    <dgm:pt modelId="{DDD0277C-8570-4D01-B479-3180E52F3CCF}">
      <dgm:prSet/>
      <dgm:spPr/>
      <dgm:t>
        <a:bodyPr/>
        <a:lstStyle/>
        <a:p>
          <a:r>
            <a:rPr lang="nl-NL"/>
            <a:t>Na deze les weet je welke beroepsgroep deze principes gebruikt</a:t>
          </a:r>
          <a:endParaRPr lang="en-US"/>
        </a:p>
      </dgm:t>
    </dgm:pt>
    <dgm:pt modelId="{DBD186FB-3371-4FF6-8F40-F9A23D571C56}" type="parTrans" cxnId="{0212D209-ECC8-4FE4-9EB6-CAC06AD72572}">
      <dgm:prSet/>
      <dgm:spPr/>
      <dgm:t>
        <a:bodyPr/>
        <a:lstStyle/>
        <a:p>
          <a:endParaRPr lang="en-US"/>
        </a:p>
      </dgm:t>
    </dgm:pt>
    <dgm:pt modelId="{6E73159D-E3AE-4159-AD23-7666BC097D17}" type="sibTrans" cxnId="{0212D209-ECC8-4FE4-9EB6-CAC06AD72572}">
      <dgm:prSet/>
      <dgm:spPr/>
      <dgm:t>
        <a:bodyPr/>
        <a:lstStyle/>
        <a:p>
          <a:endParaRPr lang="en-US"/>
        </a:p>
      </dgm:t>
    </dgm:pt>
    <dgm:pt modelId="{1CC0443C-1503-4142-B5F7-CA005EA428FB}">
      <dgm:prSet/>
      <dgm:spPr/>
      <dgm:t>
        <a:bodyPr/>
        <a:lstStyle/>
        <a:p>
          <a:r>
            <a:rPr lang="nl-NL"/>
            <a:t>Tijdens deze les pas je de principe ethiek toe bij de casus van Emre </a:t>
          </a:r>
          <a:endParaRPr lang="en-US"/>
        </a:p>
      </dgm:t>
    </dgm:pt>
    <dgm:pt modelId="{D1918138-6903-43C8-BD15-588FCBF75ACD}" type="parTrans" cxnId="{A7292BA0-636A-4881-91A7-F93BD651BEEA}">
      <dgm:prSet/>
      <dgm:spPr/>
      <dgm:t>
        <a:bodyPr/>
        <a:lstStyle/>
        <a:p>
          <a:endParaRPr lang="en-US"/>
        </a:p>
      </dgm:t>
    </dgm:pt>
    <dgm:pt modelId="{67D7B85A-AE84-42F8-B393-C5A8AADF7EAD}" type="sibTrans" cxnId="{A7292BA0-636A-4881-91A7-F93BD651BEEA}">
      <dgm:prSet/>
      <dgm:spPr/>
      <dgm:t>
        <a:bodyPr/>
        <a:lstStyle/>
        <a:p>
          <a:endParaRPr lang="en-US"/>
        </a:p>
      </dgm:t>
    </dgm:pt>
    <dgm:pt modelId="{FAA593C0-ED62-4D7D-BFDC-500CFC6B2C56}" type="pres">
      <dgm:prSet presAssocID="{9FD5D13F-E449-4E74-BD81-1E33C0E49974}" presName="vert0" presStyleCnt="0">
        <dgm:presLayoutVars>
          <dgm:dir/>
          <dgm:animOne val="branch"/>
          <dgm:animLvl val="lvl"/>
        </dgm:presLayoutVars>
      </dgm:prSet>
      <dgm:spPr/>
    </dgm:pt>
    <dgm:pt modelId="{5E0F429C-65A0-4147-A64E-516F673F7E6E}" type="pres">
      <dgm:prSet presAssocID="{80DBBD70-C233-4F13-A1A8-A1ABD1919A91}" presName="thickLine" presStyleLbl="alignNode1" presStyleIdx="0" presStyleCnt="4"/>
      <dgm:spPr/>
    </dgm:pt>
    <dgm:pt modelId="{B8DE3687-CE97-4C09-A918-514632A80F70}" type="pres">
      <dgm:prSet presAssocID="{80DBBD70-C233-4F13-A1A8-A1ABD1919A91}" presName="horz1" presStyleCnt="0"/>
      <dgm:spPr/>
    </dgm:pt>
    <dgm:pt modelId="{6A940A1E-C289-49A3-94A3-C5E15B761E83}" type="pres">
      <dgm:prSet presAssocID="{80DBBD70-C233-4F13-A1A8-A1ABD1919A91}" presName="tx1" presStyleLbl="revTx" presStyleIdx="0" presStyleCnt="4"/>
      <dgm:spPr/>
    </dgm:pt>
    <dgm:pt modelId="{D1558F5B-710C-4477-B1E9-29F77B3F85BC}" type="pres">
      <dgm:prSet presAssocID="{80DBBD70-C233-4F13-A1A8-A1ABD1919A91}" presName="vert1" presStyleCnt="0"/>
      <dgm:spPr/>
    </dgm:pt>
    <dgm:pt modelId="{DE13E627-AEFC-4EEF-889B-E7135C2E71BC}" type="pres">
      <dgm:prSet presAssocID="{8D17FAE7-1083-4B3D-9CA1-102B15C337E4}" presName="thickLine" presStyleLbl="alignNode1" presStyleIdx="1" presStyleCnt="4"/>
      <dgm:spPr/>
    </dgm:pt>
    <dgm:pt modelId="{262681F3-96DF-4F53-8852-BBF93EBA022F}" type="pres">
      <dgm:prSet presAssocID="{8D17FAE7-1083-4B3D-9CA1-102B15C337E4}" presName="horz1" presStyleCnt="0"/>
      <dgm:spPr/>
    </dgm:pt>
    <dgm:pt modelId="{0F6F0762-F819-4086-AE3F-039054068266}" type="pres">
      <dgm:prSet presAssocID="{8D17FAE7-1083-4B3D-9CA1-102B15C337E4}" presName="tx1" presStyleLbl="revTx" presStyleIdx="1" presStyleCnt="4"/>
      <dgm:spPr/>
    </dgm:pt>
    <dgm:pt modelId="{4DA42237-E45E-4D18-9AC2-3095162F68F9}" type="pres">
      <dgm:prSet presAssocID="{8D17FAE7-1083-4B3D-9CA1-102B15C337E4}" presName="vert1" presStyleCnt="0"/>
      <dgm:spPr/>
    </dgm:pt>
    <dgm:pt modelId="{73037109-4FDC-42D6-8CE9-AB4230EAD38A}" type="pres">
      <dgm:prSet presAssocID="{DDD0277C-8570-4D01-B479-3180E52F3CCF}" presName="thickLine" presStyleLbl="alignNode1" presStyleIdx="2" presStyleCnt="4"/>
      <dgm:spPr/>
    </dgm:pt>
    <dgm:pt modelId="{B8876404-B8A5-429D-8997-EB7820A5892C}" type="pres">
      <dgm:prSet presAssocID="{DDD0277C-8570-4D01-B479-3180E52F3CCF}" presName="horz1" presStyleCnt="0"/>
      <dgm:spPr/>
    </dgm:pt>
    <dgm:pt modelId="{CD7D919F-600A-4218-8959-C61C50106A83}" type="pres">
      <dgm:prSet presAssocID="{DDD0277C-8570-4D01-B479-3180E52F3CCF}" presName="tx1" presStyleLbl="revTx" presStyleIdx="2" presStyleCnt="4"/>
      <dgm:spPr/>
    </dgm:pt>
    <dgm:pt modelId="{4CF36F04-46CA-4007-B0EE-87AFC5790237}" type="pres">
      <dgm:prSet presAssocID="{DDD0277C-8570-4D01-B479-3180E52F3CCF}" presName="vert1" presStyleCnt="0"/>
      <dgm:spPr/>
    </dgm:pt>
    <dgm:pt modelId="{0404F6FC-3545-4033-88D4-F9AC4826C8E3}" type="pres">
      <dgm:prSet presAssocID="{1CC0443C-1503-4142-B5F7-CA005EA428FB}" presName="thickLine" presStyleLbl="alignNode1" presStyleIdx="3" presStyleCnt="4"/>
      <dgm:spPr/>
    </dgm:pt>
    <dgm:pt modelId="{21B361F4-FD94-4506-A080-15F1A91D250D}" type="pres">
      <dgm:prSet presAssocID="{1CC0443C-1503-4142-B5F7-CA005EA428FB}" presName="horz1" presStyleCnt="0"/>
      <dgm:spPr/>
    </dgm:pt>
    <dgm:pt modelId="{7831AEF9-F34C-45B6-9933-3DB2D5EE10D8}" type="pres">
      <dgm:prSet presAssocID="{1CC0443C-1503-4142-B5F7-CA005EA428FB}" presName="tx1" presStyleLbl="revTx" presStyleIdx="3" presStyleCnt="4"/>
      <dgm:spPr/>
    </dgm:pt>
    <dgm:pt modelId="{3244D629-1054-4124-A3D9-B3EDC8DC0EC8}" type="pres">
      <dgm:prSet presAssocID="{1CC0443C-1503-4142-B5F7-CA005EA428FB}" presName="vert1" presStyleCnt="0"/>
      <dgm:spPr/>
    </dgm:pt>
  </dgm:ptLst>
  <dgm:cxnLst>
    <dgm:cxn modelId="{0212D209-ECC8-4FE4-9EB6-CAC06AD72572}" srcId="{9FD5D13F-E449-4E74-BD81-1E33C0E49974}" destId="{DDD0277C-8570-4D01-B479-3180E52F3CCF}" srcOrd="2" destOrd="0" parTransId="{DBD186FB-3371-4FF6-8F40-F9A23D571C56}" sibTransId="{6E73159D-E3AE-4159-AD23-7666BC097D17}"/>
    <dgm:cxn modelId="{E1F5A260-0981-49C0-B480-E358266F4697}" type="presOf" srcId="{80DBBD70-C233-4F13-A1A8-A1ABD1919A91}" destId="{6A940A1E-C289-49A3-94A3-C5E15B761E83}" srcOrd="0" destOrd="0" presId="urn:microsoft.com/office/officeart/2008/layout/LinedList"/>
    <dgm:cxn modelId="{BCECB845-68BE-43B2-A7AB-9B008D07F790}" srcId="{9FD5D13F-E449-4E74-BD81-1E33C0E49974}" destId="{80DBBD70-C233-4F13-A1A8-A1ABD1919A91}" srcOrd="0" destOrd="0" parTransId="{4A5438A9-4483-4A27-8829-73532F783BA4}" sibTransId="{63891940-9FF8-4786-A0E1-A3F44A9D8133}"/>
    <dgm:cxn modelId="{78F58453-1223-4DA6-84C8-B9DCE364142C}" type="presOf" srcId="{1CC0443C-1503-4142-B5F7-CA005EA428FB}" destId="{7831AEF9-F34C-45B6-9933-3DB2D5EE10D8}" srcOrd="0" destOrd="0" presId="urn:microsoft.com/office/officeart/2008/layout/LinedList"/>
    <dgm:cxn modelId="{7C9C688A-A49F-4810-977C-2A48F29885C9}" type="presOf" srcId="{8D17FAE7-1083-4B3D-9CA1-102B15C337E4}" destId="{0F6F0762-F819-4086-AE3F-039054068266}" srcOrd="0" destOrd="0" presId="urn:microsoft.com/office/officeart/2008/layout/LinedList"/>
    <dgm:cxn modelId="{086DD591-8279-4F01-85D7-C11CBC23BEB9}" type="presOf" srcId="{DDD0277C-8570-4D01-B479-3180E52F3CCF}" destId="{CD7D919F-600A-4218-8959-C61C50106A83}" srcOrd="0" destOrd="0" presId="urn:microsoft.com/office/officeart/2008/layout/LinedList"/>
    <dgm:cxn modelId="{9A8B849B-9D4E-4083-B6BE-FFA4EB3E3FD6}" type="presOf" srcId="{9FD5D13F-E449-4E74-BD81-1E33C0E49974}" destId="{FAA593C0-ED62-4D7D-BFDC-500CFC6B2C56}" srcOrd="0" destOrd="0" presId="urn:microsoft.com/office/officeart/2008/layout/LinedList"/>
    <dgm:cxn modelId="{A7292BA0-636A-4881-91A7-F93BD651BEEA}" srcId="{9FD5D13F-E449-4E74-BD81-1E33C0E49974}" destId="{1CC0443C-1503-4142-B5F7-CA005EA428FB}" srcOrd="3" destOrd="0" parTransId="{D1918138-6903-43C8-BD15-588FCBF75ACD}" sibTransId="{67D7B85A-AE84-42F8-B393-C5A8AADF7EAD}"/>
    <dgm:cxn modelId="{3DCC34A3-6BBF-4723-B588-9836C075173C}" srcId="{9FD5D13F-E449-4E74-BD81-1E33C0E49974}" destId="{8D17FAE7-1083-4B3D-9CA1-102B15C337E4}" srcOrd="1" destOrd="0" parTransId="{37EBA0CC-F0B4-473A-9AFF-810844C6E55B}" sibTransId="{970C20D8-083B-45DE-A9C5-5D3338E3404D}"/>
    <dgm:cxn modelId="{341F4DB9-5F7B-4161-96D2-DF2DDF00738D}" type="presParOf" srcId="{FAA593C0-ED62-4D7D-BFDC-500CFC6B2C56}" destId="{5E0F429C-65A0-4147-A64E-516F673F7E6E}" srcOrd="0" destOrd="0" presId="urn:microsoft.com/office/officeart/2008/layout/LinedList"/>
    <dgm:cxn modelId="{E08BB744-6E6C-478E-B1DE-0FC5D6786AF2}" type="presParOf" srcId="{FAA593C0-ED62-4D7D-BFDC-500CFC6B2C56}" destId="{B8DE3687-CE97-4C09-A918-514632A80F70}" srcOrd="1" destOrd="0" presId="urn:microsoft.com/office/officeart/2008/layout/LinedList"/>
    <dgm:cxn modelId="{064BAE09-4580-4F7E-906F-9C99B2C55F0A}" type="presParOf" srcId="{B8DE3687-CE97-4C09-A918-514632A80F70}" destId="{6A940A1E-C289-49A3-94A3-C5E15B761E83}" srcOrd="0" destOrd="0" presId="urn:microsoft.com/office/officeart/2008/layout/LinedList"/>
    <dgm:cxn modelId="{44058DCC-FC37-4F74-B7C5-57611C43150A}" type="presParOf" srcId="{B8DE3687-CE97-4C09-A918-514632A80F70}" destId="{D1558F5B-710C-4477-B1E9-29F77B3F85BC}" srcOrd="1" destOrd="0" presId="urn:microsoft.com/office/officeart/2008/layout/LinedList"/>
    <dgm:cxn modelId="{AE91F692-027F-4533-91E4-B38BBE3C8E60}" type="presParOf" srcId="{FAA593C0-ED62-4D7D-BFDC-500CFC6B2C56}" destId="{DE13E627-AEFC-4EEF-889B-E7135C2E71BC}" srcOrd="2" destOrd="0" presId="urn:microsoft.com/office/officeart/2008/layout/LinedList"/>
    <dgm:cxn modelId="{6F132E8A-607B-4451-8686-20412D443735}" type="presParOf" srcId="{FAA593C0-ED62-4D7D-BFDC-500CFC6B2C56}" destId="{262681F3-96DF-4F53-8852-BBF93EBA022F}" srcOrd="3" destOrd="0" presId="urn:microsoft.com/office/officeart/2008/layout/LinedList"/>
    <dgm:cxn modelId="{42802E7E-2D6E-4170-862C-0AD05443FAD4}" type="presParOf" srcId="{262681F3-96DF-4F53-8852-BBF93EBA022F}" destId="{0F6F0762-F819-4086-AE3F-039054068266}" srcOrd="0" destOrd="0" presId="urn:microsoft.com/office/officeart/2008/layout/LinedList"/>
    <dgm:cxn modelId="{9CBE0B7A-FC70-4428-BF80-20E67281432D}" type="presParOf" srcId="{262681F3-96DF-4F53-8852-BBF93EBA022F}" destId="{4DA42237-E45E-4D18-9AC2-3095162F68F9}" srcOrd="1" destOrd="0" presId="urn:microsoft.com/office/officeart/2008/layout/LinedList"/>
    <dgm:cxn modelId="{C3A627CF-DEA2-43D3-ACA8-5C1DC051A4AF}" type="presParOf" srcId="{FAA593C0-ED62-4D7D-BFDC-500CFC6B2C56}" destId="{73037109-4FDC-42D6-8CE9-AB4230EAD38A}" srcOrd="4" destOrd="0" presId="urn:microsoft.com/office/officeart/2008/layout/LinedList"/>
    <dgm:cxn modelId="{8143D400-71D3-4A51-99D6-D1509B1AA6FE}" type="presParOf" srcId="{FAA593C0-ED62-4D7D-BFDC-500CFC6B2C56}" destId="{B8876404-B8A5-429D-8997-EB7820A5892C}" srcOrd="5" destOrd="0" presId="urn:microsoft.com/office/officeart/2008/layout/LinedList"/>
    <dgm:cxn modelId="{88A1E81F-6923-474E-A216-555E5F8A6440}" type="presParOf" srcId="{B8876404-B8A5-429D-8997-EB7820A5892C}" destId="{CD7D919F-600A-4218-8959-C61C50106A83}" srcOrd="0" destOrd="0" presId="urn:microsoft.com/office/officeart/2008/layout/LinedList"/>
    <dgm:cxn modelId="{C5E1CF6F-B199-449C-814A-5B522BAFBBCB}" type="presParOf" srcId="{B8876404-B8A5-429D-8997-EB7820A5892C}" destId="{4CF36F04-46CA-4007-B0EE-87AFC5790237}" srcOrd="1" destOrd="0" presId="urn:microsoft.com/office/officeart/2008/layout/LinedList"/>
    <dgm:cxn modelId="{C124CA4B-5F12-484E-AB71-FC141831E3A1}" type="presParOf" srcId="{FAA593C0-ED62-4D7D-BFDC-500CFC6B2C56}" destId="{0404F6FC-3545-4033-88D4-F9AC4826C8E3}" srcOrd="6" destOrd="0" presId="urn:microsoft.com/office/officeart/2008/layout/LinedList"/>
    <dgm:cxn modelId="{EC4F2410-289A-4F1C-83FB-5491FED87D60}" type="presParOf" srcId="{FAA593C0-ED62-4D7D-BFDC-500CFC6B2C56}" destId="{21B361F4-FD94-4506-A080-15F1A91D250D}" srcOrd="7" destOrd="0" presId="urn:microsoft.com/office/officeart/2008/layout/LinedList"/>
    <dgm:cxn modelId="{F2AFA882-68BE-40EE-BE72-8BD7F40CA43C}" type="presParOf" srcId="{21B361F4-FD94-4506-A080-15F1A91D250D}" destId="{7831AEF9-F34C-45B6-9933-3DB2D5EE10D8}" srcOrd="0" destOrd="0" presId="urn:microsoft.com/office/officeart/2008/layout/LinedList"/>
    <dgm:cxn modelId="{0E0BEB6E-4828-4B60-9255-7FEEB70E8D86}" type="presParOf" srcId="{21B361F4-FD94-4506-A080-15F1A91D250D}" destId="{3244D629-1054-4124-A3D9-B3EDC8DC0EC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F8543-9225-4AC8-BD7A-76B33C2DC23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754AB08-BC6B-4D55-B976-8D90C2F5C38E}">
      <dgm:prSet/>
      <dgm:spPr/>
      <dgm:t>
        <a:bodyPr/>
        <a:lstStyle/>
        <a:p>
          <a:r>
            <a:rPr lang="nl-NL"/>
            <a:t>Tom Beuachamp en James Childress</a:t>
          </a:r>
          <a:endParaRPr lang="en-US"/>
        </a:p>
      </dgm:t>
    </dgm:pt>
    <dgm:pt modelId="{3CAED01B-1B57-46A1-B353-4CEC30473BB8}" type="parTrans" cxnId="{7FA85FB0-CB9D-4296-BC3A-F04EA450F1F3}">
      <dgm:prSet/>
      <dgm:spPr/>
      <dgm:t>
        <a:bodyPr/>
        <a:lstStyle/>
        <a:p>
          <a:endParaRPr lang="en-US"/>
        </a:p>
      </dgm:t>
    </dgm:pt>
    <dgm:pt modelId="{F4FC2299-436B-4359-B4E7-11C810638C5A}" type="sibTrans" cxnId="{7FA85FB0-CB9D-4296-BC3A-F04EA450F1F3}">
      <dgm:prSet/>
      <dgm:spPr/>
      <dgm:t>
        <a:bodyPr/>
        <a:lstStyle/>
        <a:p>
          <a:endParaRPr lang="en-US"/>
        </a:p>
      </dgm:t>
    </dgm:pt>
    <dgm:pt modelId="{096642E4-66A0-4DF1-B11E-231961972BF0}">
      <dgm:prSet/>
      <dgm:spPr/>
      <dgm:t>
        <a:bodyPr/>
        <a:lstStyle/>
        <a:p>
          <a:r>
            <a:rPr lang="nl-NL"/>
            <a:t>Zij schreven het boek: principles of biomedical ethics</a:t>
          </a:r>
          <a:endParaRPr lang="en-US"/>
        </a:p>
      </dgm:t>
    </dgm:pt>
    <dgm:pt modelId="{32D6721A-C864-4B95-A3B3-AC67944D11EC}" type="parTrans" cxnId="{DA368A0D-F274-4CD6-8EC9-41B9929B2A0B}">
      <dgm:prSet/>
      <dgm:spPr/>
      <dgm:t>
        <a:bodyPr/>
        <a:lstStyle/>
        <a:p>
          <a:endParaRPr lang="en-US"/>
        </a:p>
      </dgm:t>
    </dgm:pt>
    <dgm:pt modelId="{6B978690-946A-4D38-B3AD-7D9C3F97FCA1}" type="sibTrans" cxnId="{DA368A0D-F274-4CD6-8EC9-41B9929B2A0B}">
      <dgm:prSet/>
      <dgm:spPr/>
      <dgm:t>
        <a:bodyPr/>
        <a:lstStyle/>
        <a:p>
          <a:endParaRPr lang="en-US"/>
        </a:p>
      </dgm:t>
    </dgm:pt>
    <dgm:pt modelId="{47E49B5F-052C-4EDC-9FD3-351EF7723635}">
      <dgm:prSet/>
      <dgm:spPr/>
      <dgm:t>
        <a:bodyPr/>
        <a:lstStyle/>
        <a:p>
          <a:r>
            <a:rPr lang="nl-NL" dirty="0"/>
            <a:t>In dit boek leggen zij de vier principes van het morele handelen uit.</a:t>
          </a:r>
          <a:endParaRPr lang="en-US" dirty="0"/>
        </a:p>
      </dgm:t>
    </dgm:pt>
    <dgm:pt modelId="{BC616F12-04E7-4EF5-9EED-676A84D6CFA9}" type="parTrans" cxnId="{334C6455-458A-4121-9A07-161379306D19}">
      <dgm:prSet/>
      <dgm:spPr/>
      <dgm:t>
        <a:bodyPr/>
        <a:lstStyle/>
        <a:p>
          <a:endParaRPr lang="en-US"/>
        </a:p>
      </dgm:t>
    </dgm:pt>
    <dgm:pt modelId="{BE32752C-1B77-45BB-A694-B31F976E155A}" type="sibTrans" cxnId="{334C6455-458A-4121-9A07-161379306D19}">
      <dgm:prSet/>
      <dgm:spPr/>
      <dgm:t>
        <a:bodyPr/>
        <a:lstStyle/>
        <a:p>
          <a:endParaRPr lang="en-US"/>
        </a:p>
      </dgm:t>
    </dgm:pt>
    <dgm:pt modelId="{ED7EF864-A4BF-41B9-BB50-AC4B979BE2BC}" type="pres">
      <dgm:prSet presAssocID="{18FF8543-9225-4AC8-BD7A-76B33C2DC236}" presName="vert0" presStyleCnt="0">
        <dgm:presLayoutVars>
          <dgm:dir/>
          <dgm:animOne val="branch"/>
          <dgm:animLvl val="lvl"/>
        </dgm:presLayoutVars>
      </dgm:prSet>
      <dgm:spPr/>
    </dgm:pt>
    <dgm:pt modelId="{6BD43294-8DE8-4DCB-A193-30714E46D299}" type="pres">
      <dgm:prSet presAssocID="{C754AB08-BC6B-4D55-B976-8D90C2F5C38E}" presName="thickLine" presStyleLbl="alignNode1" presStyleIdx="0" presStyleCnt="3"/>
      <dgm:spPr/>
    </dgm:pt>
    <dgm:pt modelId="{6C68B1EC-01D5-4910-9FCE-ADFDCC7F263F}" type="pres">
      <dgm:prSet presAssocID="{C754AB08-BC6B-4D55-B976-8D90C2F5C38E}" presName="horz1" presStyleCnt="0"/>
      <dgm:spPr/>
    </dgm:pt>
    <dgm:pt modelId="{559ED96A-6B95-478A-825E-19CE79A11CC0}" type="pres">
      <dgm:prSet presAssocID="{C754AB08-BC6B-4D55-B976-8D90C2F5C38E}" presName="tx1" presStyleLbl="revTx" presStyleIdx="0" presStyleCnt="3"/>
      <dgm:spPr/>
    </dgm:pt>
    <dgm:pt modelId="{3A7D857C-A19B-4294-BEE1-0EB9CFBB04CC}" type="pres">
      <dgm:prSet presAssocID="{C754AB08-BC6B-4D55-B976-8D90C2F5C38E}" presName="vert1" presStyleCnt="0"/>
      <dgm:spPr/>
    </dgm:pt>
    <dgm:pt modelId="{C9D2CF60-84F0-4D1A-B1B6-672364B9842B}" type="pres">
      <dgm:prSet presAssocID="{096642E4-66A0-4DF1-B11E-231961972BF0}" presName="thickLine" presStyleLbl="alignNode1" presStyleIdx="1" presStyleCnt="3"/>
      <dgm:spPr/>
    </dgm:pt>
    <dgm:pt modelId="{64AB56B4-4327-4AF0-A617-CF8FA73B66DF}" type="pres">
      <dgm:prSet presAssocID="{096642E4-66A0-4DF1-B11E-231961972BF0}" presName="horz1" presStyleCnt="0"/>
      <dgm:spPr/>
    </dgm:pt>
    <dgm:pt modelId="{D06CC020-6162-4877-829C-5A0C9BF45F4A}" type="pres">
      <dgm:prSet presAssocID="{096642E4-66A0-4DF1-B11E-231961972BF0}" presName="tx1" presStyleLbl="revTx" presStyleIdx="1" presStyleCnt="3"/>
      <dgm:spPr/>
    </dgm:pt>
    <dgm:pt modelId="{A2A04F1A-F792-416D-8AA9-791D65C68295}" type="pres">
      <dgm:prSet presAssocID="{096642E4-66A0-4DF1-B11E-231961972BF0}" presName="vert1" presStyleCnt="0"/>
      <dgm:spPr/>
    </dgm:pt>
    <dgm:pt modelId="{73852247-4010-4B1C-80E7-A0C7C034BF1D}" type="pres">
      <dgm:prSet presAssocID="{47E49B5F-052C-4EDC-9FD3-351EF7723635}" presName="thickLine" presStyleLbl="alignNode1" presStyleIdx="2" presStyleCnt="3"/>
      <dgm:spPr/>
    </dgm:pt>
    <dgm:pt modelId="{7359F4A0-6307-4733-9A1A-A8825754F959}" type="pres">
      <dgm:prSet presAssocID="{47E49B5F-052C-4EDC-9FD3-351EF7723635}" presName="horz1" presStyleCnt="0"/>
      <dgm:spPr/>
    </dgm:pt>
    <dgm:pt modelId="{84E175DC-9080-43C8-BAD1-AEA9765961CF}" type="pres">
      <dgm:prSet presAssocID="{47E49B5F-052C-4EDC-9FD3-351EF7723635}" presName="tx1" presStyleLbl="revTx" presStyleIdx="2" presStyleCnt="3"/>
      <dgm:spPr/>
    </dgm:pt>
    <dgm:pt modelId="{E041C15C-F7D4-469D-B93E-9FCD7C442C5D}" type="pres">
      <dgm:prSet presAssocID="{47E49B5F-052C-4EDC-9FD3-351EF7723635}" presName="vert1" presStyleCnt="0"/>
      <dgm:spPr/>
    </dgm:pt>
  </dgm:ptLst>
  <dgm:cxnLst>
    <dgm:cxn modelId="{DA368A0D-F274-4CD6-8EC9-41B9929B2A0B}" srcId="{18FF8543-9225-4AC8-BD7A-76B33C2DC236}" destId="{096642E4-66A0-4DF1-B11E-231961972BF0}" srcOrd="1" destOrd="0" parTransId="{32D6721A-C864-4B95-A3B3-AC67944D11EC}" sibTransId="{6B978690-946A-4D38-B3AD-7D9C3F97FCA1}"/>
    <dgm:cxn modelId="{334C6455-458A-4121-9A07-161379306D19}" srcId="{18FF8543-9225-4AC8-BD7A-76B33C2DC236}" destId="{47E49B5F-052C-4EDC-9FD3-351EF7723635}" srcOrd="2" destOrd="0" parTransId="{BC616F12-04E7-4EF5-9EED-676A84D6CFA9}" sibTransId="{BE32752C-1B77-45BB-A694-B31F976E155A}"/>
    <dgm:cxn modelId="{D6222C5A-A898-4910-A703-17E1F843E6E3}" type="presOf" srcId="{18FF8543-9225-4AC8-BD7A-76B33C2DC236}" destId="{ED7EF864-A4BF-41B9-BB50-AC4B979BE2BC}" srcOrd="0" destOrd="0" presId="urn:microsoft.com/office/officeart/2008/layout/LinedList"/>
    <dgm:cxn modelId="{FB29A897-056E-462A-9B6F-F3598D204373}" type="presOf" srcId="{47E49B5F-052C-4EDC-9FD3-351EF7723635}" destId="{84E175DC-9080-43C8-BAD1-AEA9765961CF}" srcOrd="0" destOrd="0" presId="urn:microsoft.com/office/officeart/2008/layout/LinedList"/>
    <dgm:cxn modelId="{397D70AF-863F-4BF3-B1E0-C710DC46A29F}" type="presOf" srcId="{096642E4-66A0-4DF1-B11E-231961972BF0}" destId="{D06CC020-6162-4877-829C-5A0C9BF45F4A}" srcOrd="0" destOrd="0" presId="urn:microsoft.com/office/officeart/2008/layout/LinedList"/>
    <dgm:cxn modelId="{7FA85FB0-CB9D-4296-BC3A-F04EA450F1F3}" srcId="{18FF8543-9225-4AC8-BD7A-76B33C2DC236}" destId="{C754AB08-BC6B-4D55-B976-8D90C2F5C38E}" srcOrd="0" destOrd="0" parTransId="{3CAED01B-1B57-46A1-B353-4CEC30473BB8}" sibTransId="{F4FC2299-436B-4359-B4E7-11C810638C5A}"/>
    <dgm:cxn modelId="{2D8F67CD-42D1-49DF-AE15-F96B65F9D978}" type="presOf" srcId="{C754AB08-BC6B-4D55-B976-8D90C2F5C38E}" destId="{559ED96A-6B95-478A-825E-19CE79A11CC0}" srcOrd="0" destOrd="0" presId="urn:microsoft.com/office/officeart/2008/layout/LinedList"/>
    <dgm:cxn modelId="{5B52785F-FDBF-444F-B0AD-32BFE2674CE9}" type="presParOf" srcId="{ED7EF864-A4BF-41B9-BB50-AC4B979BE2BC}" destId="{6BD43294-8DE8-4DCB-A193-30714E46D299}" srcOrd="0" destOrd="0" presId="urn:microsoft.com/office/officeart/2008/layout/LinedList"/>
    <dgm:cxn modelId="{1A54F008-D3E2-4853-B488-0D73BCACDCBD}" type="presParOf" srcId="{ED7EF864-A4BF-41B9-BB50-AC4B979BE2BC}" destId="{6C68B1EC-01D5-4910-9FCE-ADFDCC7F263F}" srcOrd="1" destOrd="0" presId="urn:microsoft.com/office/officeart/2008/layout/LinedList"/>
    <dgm:cxn modelId="{CD446D2E-8AA9-4429-969D-E35F8B39AAAD}" type="presParOf" srcId="{6C68B1EC-01D5-4910-9FCE-ADFDCC7F263F}" destId="{559ED96A-6B95-478A-825E-19CE79A11CC0}" srcOrd="0" destOrd="0" presId="urn:microsoft.com/office/officeart/2008/layout/LinedList"/>
    <dgm:cxn modelId="{0CEA1C2A-B3E5-454D-89A5-D166145D3CF7}" type="presParOf" srcId="{6C68B1EC-01D5-4910-9FCE-ADFDCC7F263F}" destId="{3A7D857C-A19B-4294-BEE1-0EB9CFBB04CC}" srcOrd="1" destOrd="0" presId="urn:microsoft.com/office/officeart/2008/layout/LinedList"/>
    <dgm:cxn modelId="{F8D48303-59F5-413C-A97D-E5D8F7052DA0}" type="presParOf" srcId="{ED7EF864-A4BF-41B9-BB50-AC4B979BE2BC}" destId="{C9D2CF60-84F0-4D1A-B1B6-672364B9842B}" srcOrd="2" destOrd="0" presId="urn:microsoft.com/office/officeart/2008/layout/LinedList"/>
    <dgm:cxn modelId="{28AF8C0B-3DF1-4A52-A7DB-4F2EA4E7C7A7}" type="presParOf" srcId="{ED7EF864-A4BF-41B9-BB50-AC4B979BE2BC}" destId="{64AB56B4-4327-4AF0-A617-CF8FA73B66DF}" srcOrd="3" destOrd="0" presId="urn:microsoft.com/office/officeart/2008/layout/LinedList"/>
    <dgm:cxn modelId="{DFCC9ED8-8D87-42AC-B5B0-34544D869429}" type="presParOf" srcId="{64AB56B4-4327-4AF0-A617-CF8FA73B66DF}" destId="{D06CC020-6162-4877-829C-5A0C9BF45F4A}" srcOrd="0" destOrd="0" presId="urn:microsoft.com/office/officeart/2008/layout/LinedList"/>
    <dgm:cxn modelId="{A3579463-0D7E-4173-B0FE-64B54F6828A9}" type="presParOf" srcId="{64AB56B4-4327-4AF0-A617-CF8FA73B66DF}" destId="{A2A04F1A-F792-416D-8AA9-791D65C68295}" srcOrd="1" destOrd="0" presId="urn:microsoft.com/office/officeart/2008/layout/LinedList"/>
    <dgm:cxn modelId="{A2858CD4-9A38-46BE-B390-1F0A9DC3DF6A}" type="presParOf" srcId="{ED7EF864-A4BF-41B9-BB50-AC4B979BE2BC}" destId="{73852247-4010-4B1C-80E7-A0C7C034BF1D}" srcOrd="4" destOrd="0" presId="urn:microsoft.com/office/officeart/2008/layout/LinedList"/>
    <dgm:cxn modelId="{05245EC3-95E9-41C1-B6C2-F063F085EA5C}" type="presParOf" srcId="{ED7EF864-A4BF-41B9-BB50-AC4B979BE2BC}" destId="{7359F4A0-6307-4733-9A1A-A8825754F959}" srcOrd="5" destOrd="0" presId="urn:microsoft.com/office/officeart/2008/layout/LinedList"/>
    <dgm:cxn modelId="{B4C41116-833E-496B-84C0-D2CB34700EF3}" type="presParOf" srcId="{7359F4A0-6307-4733-9A1A-A8825754F959}" destId="{84E175DC-9080-43C8-BAD1-AEA9765961CF}" srcOrd="0" destOrd="0" presId="urn:microsoft.com/office/officeart/2008/layout/LinedList"/>
    <dgm:cxn modelId="{C4743C54-0435-4AB4-B957-9E4E8E456D7D}" type="presParOf" srcId="{7359F4A0-6307-4733-9A1A-A8825754F959}" destId="{E041C15C-F7D4-469D-B93E-9FCD7C442C5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17CD1-7FAF-4D22-9F08-5822AAC79071}"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62A72084-4646-4D97-B65F-138326B342CA}">
      <dgm:prSet/>
      <dgm:spPr/>
      <dgm:t>
        <a:bodyPr/>
        <a:lstStyle/>
        <a:p>
          <a:r>
            <a:rPr lang="nl-NL"/>
            <a:t>Emre heeft recht op goede zorg</a:t>
          </a:r>
          <a:endParaRPr lang="en-US"/>
        </a:p>
      </dgm:t>
    </dgm:pt>
    <dgm:pt modelId="{C9ECB51F-C4F7-4618-935C-5D7247757E20}" type="parTrans" cxnId="{B56FD4FA-EA7A-497C-93C4-C65AE9642120}">
      <dgm:prSet/>
      <dgm:spPr/>
      <dgm:t>
        <a:bodyPr/>
        <a:lstStyle/>
        <a:p>
          <a:endParaRPr lang="en-US"/>
        </a:p>
      </dgm:t>
    </dgm:pt>
    <dgm:pt modelId="{ED6EE697-CDD1-4799-8040-9CAC699124E3}" type="sibTrans" cxnId="{B56FD4FA-EA7A-497C-93C4-C65AE9642120}">
      <dgm:prSet/>
      <dgm:spPr/>
      <dgm:t>
        <a:bodyPr/>
        <a:lstStyle/>
        <a:p>
          <a:endParaRPr lang="en-US"/>
        </a:p>
      </dgm:t>
    </dgm:pt>
    <dgm:pt modelId="{AA30EE70-7106-4781-9FFF-C3217A0B547A}">
      <dgm:prSet/>
      <dgm:spPr/>
      <dgm:t>
        <a:bodyPr/>
        <a:lstStyle/>
        <a:p>
          <a:r>
            <a:rPr lang="nl-NL" dirty="0"/>
            <a:t>Ondanks dat </a:t>
          </a:r>
          <a:r>
            <a:rPr lang="nl-NL" dirty="0" err="1"/>
            <a:t>Emre</a:t>
          </a:r>
          <a:r>
            <a:rPr lang="nl-NL" dirty="0"/>
            <a:t> dingen doet die niet stroken met haar behandeling(zoals het zichzelf snijden) wordt haar wel zorg geboden (haar snijwonden worden verbonden)</a:t>
          </a:r>
          <a:endParaRPr lang="en-US" dirty="0"/>
        </a:p>
      </dgm:t>
    </dgm:pt>
    <dgm:pt modelId="{DDFBFAD7-F4F5-47C7-8C38-7F4CA2DA45FF}" type="parTrans" cxnId="{46534F05-B109-4A07-AD78-09C5B14F8147}">
      <dgm:prSet/>
      <dgm:spPr/>
      <dgm:t>
        <a:bodyPr/>
        <a:lstStyle/>
        <a:p>
          <a:endParaRPr lang="en-US"/>
        </a:p>
      </dgm:t>
    </dgm:pt>
    <dgm:pt modelId="{DDEA3B64-3749-4724-916E-814548F0D15A}" type="sibTrans" cxnId="{46534F05-B109-4A07-AD78-09C5B14F8147}">
      <dgm:prSet/>
      <dgm:spPr/>
      <dgm:t>
        <a:bodyPr/>
        <a:lstStyle/>
        <a:p>
          <a:endParaRPr lang="en-US"/>
        </a:p>
      </dgm:t>
    </dgm:pt>
    <dgm:pt modelId="{B0B73C6A-12B9-4A05-872B-3C8A4AA67CD6}">
      <dgm:prSet/>
      <dgm:spPr/>
      <dgm:t>
        <a:bodyPr/>
        <a:lstStyle/>
        <a:p>
          <a:r>
            <a:rPr lang="nl-NL"/>
            <a:t>Ondanks alles blijft ze recht houden op goede zorg</a:t>
          </a:r>
          <a:endParaRPr lang="en-US"/>
        </a:p>
      </dgm:t>
    </dgm:pt>
    <dgm:pt modelId="{FC72F5E7-2595-4E73-A516-61FA44C51AE5}" type="parTrans" cxnId="{0FFDBFEF-4942-4BD6-A034-9BDC945D0403}">
      <dgm:prSet/>
      <dgm:spPr/>
      <dgm:t>
        <a:bodyPr/>
        <a:lstStyle/>
        <a:p>
          <a:endParaRPr lang="en-US"/>
        </a:p>
      </dgm:t>
    </dgm:pt>
    <dgm:pt modelId="{ED1B6240-3135-4C17-8CA0-7EEEFC61C9ED}" type="sibTrans" cxnId="{0FFDBFEF-4942-4BD6-A034-9BDC945D0403}">
      <dgm:prSet/>
      <dgm:spPr/>
      <dgm:t>
        <a:bodyPr/>
        <a:lstStyle/>
        <a:p>
          <a:endParaRPr lang="en-US"/>
        </a:p>
      </dgm:t>
    </dgm:pt>
    <dgm:pt modelId="{5B42573F-CF7C-4736-BA1D-8C44B931FD03}" type="pres">
      <dgm:prSet presAssocID="{A2717CD1-7FAF-4D22-9F08-5822AAC79071}" presName="linear" presStyleCnt="0">
        <dgm:presLayoutVars>
          <dgm:animLvl val="lvl"/>
          <dgm:resizeHandles val="exact"/>
        </dgm:presLayoutVars>
      </dgm:prSet>
      <dgm:spPr/>
    </dgm:pt>
    <dgm:pt modelId="{D4DB3358-D5AA-4D7C-86EB-23C7108EF8F8}" type="pres">
      <dgm:prSet presAssocID="{62A72084-4646-4D97-B65F-138326B342CA}" presName="parentText" presStyleLbl="node1" presStyleIdx="0" presStyleCnt="3">
        <dgm:presLayoutVars>
          <dgm:chMax val="0"/>
          <dgm:bulletEnabled val="1"/>
        </dgm:presLayoutVars>
      </dgm:prSet>
      <dgm:spPr/>
    </dgm:pt>
    <dgm:pt modelId="{EE0E4518-7572-4AE8-8112-03936492BA3B}" type="pres">
      <dgm:prSet presAssocID="{ED6EE697-CDD1-4799-8040-9CAC699124E3}" presName="spacer" presStyleCnt="0"/>
      <dgm:spPr/>
    </dgm:pt>
    <dgm:pt modelId="{32085667-12E3-4201-A64A-F69894B4EE16}" type="pres">
      <dgm:prSet presAssocID="{AA30EE70-7106-4781-9FFF-C3217A0B547A}" presName="parentText" presStyleLbl="node1" presStyleIdx="1" presStyleCnt="3">
        <dgm:presLayoutVars>
          <dgm:chMax val="0"/>
          <dgm:bulletEnabled val="1"/>
        </dgm:presLayoutVars>
      </dgm:prSet>
      <dgm:spPr/>
    </dgm:pt>
    <dgm:pt modelId="{F81E82EE-B926-4E93-9FFF-C418CDE0C92D}" type="pres">
      <dgm:prSet presAssocID="{DDEA3B64-3749-4724-916E-814548F0D15A}" presName="spacer" presStyleCnt="0"/>
      <dgm:spPr/>
    </dgm:pt>
    <dgm:pt modelId="{4498B1F1-C348-4F46-A908-23AB9C491CA0}" type="pres">
      <dgm:prSet presAssocID="{B0B73C6A-12B9-4A05-872B-3C8A4AA67CD6}" presName="parentText" presStyleLbl="node1" presStyleIdx="2" presStyleCnt="3">
        <dgm:presLayoutVars>
          <dgm:chMax val="0"/>
          <dgm:bulletEnabled val="1"/>
        </dgm:presLayoutVars>
      </dgm:prSet>
      <dgm:spPr/>
    </dgm:pt>
  </dgm:ptLst>
  <dgm:cxnLst>
    <dgm:cxn modelId="{46534F05-B109-4A07-AD78-09C5B14F8147}" srcId="{A2717CD1-7FAF-4D22-9F08-5822AAC79071}" destId="{AA30EE70-7106-4781-9FFF-C3217A0B547A}" srcOrd="1" destOrd="0" parTransId="{DDFBFAD7-F4F5-47C7-8C38-7F4CA2DA45FF}" sibTransId="{DDEA3B64-3749-4724-916E-814548F0D15A}"/>
    <dgm:cxn modelId="{F0BEB013-EEC4-4FE2-B368-0A97F3185AAA}" type="presOf" srcId="{AA30EE70-7106-4781-9FFF-C3217A0B547A}" destId="{32085667-12E3-4201-A64A-F69894B4EE16}" srcOrd="0" destOrd="0" presId="urn:microsoft.com/office/officeart/2005/8/layout/vList2"/>
    <dgm:cxn modelId="{0B583743-7EE8-4E04-A74C-26406D8BE5B8}" type="presOf" srcId="{A2717CD1-7FAF-4D22-9F08-5822AAC79071}" destId="{5B42573F-CF7C-4736-BA1D-8C44B931FD03}" srcOrd="0" destOrd="0" presId="urn:microsoft.com/office/officeart/2005/8/layout/vList2"/>
    <dgm:cxn modelId="{E46E9E84-1DB8-4C55-8D16-6DC4A2EDFDE8}" type="presOf" srcId="{62A72084-4646-4D97-B65F-138326B342CA}" destId="{D4DB3358-D5AA-4D7C-86EB-23C7108EF8F8}" srcOrd="0" destOrd="0" presId="urn:microsoft.com/office/officeart/2005/8/layout/vList2"/>
    <dgm:cxn modelId="{FD3554CC-BA91-4266-B2A3-262B099B0284}" type="presOf" srcId="{B0B73C6A-12B9-4A05-872B-3C8A4AA67CD6}" destId="{4498B1F1-C348-4F46-A908-23AB9C491CA0}" srcOrd="0" destOrd="0" presId="urn:microsoft.com/office/officeart/2005/8/layout/vList2"/>
    <dgm:cxn modelId="{0FFDBFEF-4942-4BD6-A034-9BDC945D0403}" srcId="{A2717CD1-7FAF-4D22-9F08-5822AAC79071}" destId="{B0B73C6A-12B9-4A05-872B-3C8A4AA67CD6}" srcOrd="2" destOrd="0" parTransId="{FC72F5E7-2595-4E73-A516-61FA44C51AE5}" sibTransId="{ED1B6240-3135-4C17-8CA0-7EEEFC61C9ED}"/>
    <dgm:cxn modelId="{B56FD4FA-EA7A-497C-93C4-C65AE9642120}" srcId="{A2717CD1-7FAF-4D22-9F08-5822AAC79071}" destId="{62A72084-4646-4D97-B65F-138326B342CA}" srcOrd="0" destOrd="0" parTransId="{C9ECB51F-C4F7-4618-935C-5D7247757E20}" sibTransId="{ED6EE697-CDD1-4799-8040-9CAC699124E3}"/>
    <dgm:cxn modelId="{9ABF279E-BA63-4015-9C89-869C22CFF7E4}" type="presParOf" srcId="{5B42573F-CF7C-4736-BA1D-8C44B931FD03}" destId="{D4DB3358-D5AA-4D7C-86EB-23C7108EF8F8}" srcOrd="0" destOrd="0" presId="urn:microsoft.com/office/officeart/2005/8/layout/vList2"/>
    <dgm:cxn modelId="{976E3F69-FE99-48A0-B17E-EB4AF1AA698F}" type="presParOf" srcId="{5B42573F-CF7C-4736-BA1D-8C44B931FD03}" destId="{EE0E4518-7572-4AE8-8112-03936492BA3B}" srcOrd="1" destOrd="0" presId="urn:microsoft.com/office/officeart/2005/8/layout/vList2"/>
    <dgm:cxn modelId="{16FC6517-6313-45AF-913D-9B8308BEBC90}" type="presParOf" srcId="{5B42573F-CF7C-4736-BA1D-8C44B931FD03}" destId="{32085667-12E3-4201-A64A-F69894B4EE16}" srcOrd="2" destOrd="0" presId="urn:microsoft.com/office/officeart/2005/8/layout/vList2"/>
    <dgm:cxn modelId="{B98B03F2-A9D7-49BE-8EF3-B07B8A753EE2}" type="presParOf" srcId="{5B42573F-CF7C-4736-BA1D-8C44B931FD03}" destId="{F81E82EE-B926-4E93-9FFF-C418CDE0C92D}" srcOrd="3" destOrd="0" presId="urn:microsoft.com/office/officeart/2005/8/layout/vList2"/>
    <dgm:cxn modelId="{7FDB3A3B-452A-4CFA-9D12-AA6199B14493}" type="presParOf" srcId="{5B42573F-CF7C-4736-BA1D-8C44B931FD03}" destId="{4498B1F1-C348-4F46-A908-23AB9C491CA0}"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B5E65C-3161-4927-B952-8D12A2E52FD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14FCD26-3E89-482F-9A3F-FC33F0F2E966}">
      <dgm:prSet/>
      <dgm:spPr/>
      <dgm:t>
        <a:bodyPr/>
        <a:lstStyle/>
        <a:p>
          <a:r>
            <a:rPr lang="nl-NL"/>
            <a:t>In het filmpje komen de 4 principes nog een keer aan bod.</a:t>
          </a:r>
          <a:endParaRPr lang="en-US"/>
        </a:p>
      </dgm:t>
    </dgm:pt>
    <dgm:pt modelId="{8978403F-0ABF-41BB-AC71-4C489289343A}" type="parTrans" cxnId="{C38D526D-9666-4C08-ABCC-38962A01F27B}">
      <dgm:prSet/>
      <dgm:spPr/>
      <dgm:t>
        <a:bodyPr/>
        <a:lstStyle/>
        <a:p>
          <a:endParaRPr lang="en-US"/>
        </a:p>
      </dgm:t>
    </dgm:pt>
    <dgm:pt modelId="{0286E6BB-8048-4B85-822A-42FCCBBF6D71}" type="sibTrans" cxnId="{C38D526D-9666-4C08-ABCC-38962A01F27B}">
      <dgm:prSet/>
      <dgm:spPr/>
      <dgm:t>
        <a:bodyPr/>
        <a:lstStyle/>
        <a:p>
          <a:endParaRPr lang="en-US"/>
        </a:p>
      </dgm:t>
    </dgm:pt>
    <dgm:pt modelId="{D879AED0-8847-4726-8E9F-A6C9416C0D71}">
      <dgm:prSet/>
      <dgm:spPr/>
      <dgm:t>
        <a:bodyPr/>
        <a:lstStyle/>
        <a:p>
          <a:r>
            <a:rPr lang="nl-NL" dirty="0"/>
            <a:t>Klik op de bijgevoegde link hiernaast:</a:t>
          </a:r>
          <a:endParaRPr lang="en-US" dirty="0"/>
        </a:p>
      </dgm:t>
    </dgm:pt>
    <dgm:pt modelId="{9B054CE5-AD88-4B64-8E99-3C4F8B46E4C9}" type="parTrans" cxnId="{79C986EC-D984-46A6-98D1-189B4CBE1B49}">
      <dgm:prSet/>
      <dgm:spPr/>
      <dgm:t>
        <a:bodyPr/>
        <a:lstStyle/>
        <a:p>
          <a:endParaRPr lang="en-US"/>
        </a:p>
      </dgm:t>
    </dgm:pt>
    <dgm:pt modelId="{E5C716B6-C497-4F7C-B7FA-53DC9FFBDD67}" type="sibTrans" cxnId="{79C986EC-D984-46A6-98D1-189B4CBE1B49}">
      <dgm:prSet/>
      <dgm:spPr/>
      <dgm:t>
        <a:bodyPr/>
        <a:lstStyle/>
        <a:p>
          <a:endParaRPr lang="en-US"/>
        </a:p>
      </dgm:t>
    </dgm:pt>
    <dgm:pt modelId="{B560C61C-6C76-4CB7-86D5-EB775BE72AB1}">
      <dgm:prSet/>
      <dgm:spPr/>
      <dgm:t>
        <a:bodyPr/>
        <a:lstStyle/>
        <a:p>
          <a:r>
            <a:rPr lang="nl-NL">
              <a:hlinkClick xmlns:r="http://schemas.openxmlformats.org/officeDocument/2006/relationships" r:id="rId1"/>
            </a:rPr>
            <a:t>PlotagonExport.mp4</a:t>
          </a:r>
          <a:endParaRPr lang="en-US"/>
        </a:p>
      </dgm:t>
    </dgm:pt>
    <dgm:pt modelId="{C410B953-3B39-448B-951D-F744E33073E3}" type="parTrans" cxnId="{B0D2FF6A-385D-45B2-BE1B-DD399F9C66C7}">
      <dgm:prSet/>
      <dgm:spPr/>
      <dgm:t>
        <a:bodyPr/>
        <a:lstStyle/>
        <a:p>
          <a:endParaRPr lang="en-US"/>
        </a:p>
      </dgm:t>
    </dgm:pt>
    <dgm:pt modelId="{51507F88-A8B5-4CA9-9040-16478125AB60}" type="sibTrans" cxnId="{B0D2FF6A-385D-45B2-BE1B-DD399F9C66C7}">
      <dgm:prSet/>
      <dgm:spPr/>
      <dgm:t>
        <a:bodyPr/>
        <a:lstStyle/>
        <a:p>
          <a:endParaRPr lang="en-US"/>
        </a:p>
      </dgm:t>
    </dgm:pt>
    <dgm:pt modelId="{721374F9-2BD7-4E92-B084-CF13EB4A7A81}" type="pres">
      <dgm:prSet presAssocID="{1BB5E65C-3161-4927-B952-8D12A2E52FDB}" presName="hierChild1" presStyleCnt="0">
        <dgm:presLayoutVars>
          <dgm:chPref val="1"/>
          <dgm:dir/>
          <dgm:animOne val="branch"/>
          <dgm:animLvl val="lvl"/>
          <dgm:resizeHandles/>
        </dgm:presLayoutVars>
      </dgm:prSet>
      <dgm:spPr/>
    </dgm:pt>
    <dgm:pt modelId="{BF689939-2E42-4D6A-A8EF-65F924726766}" type="pres">
      <dgm:prSet presAssocID="{814FCD26-3E89-482F-9A3F-FC33F0F2E966}" presName="hierRoot1" presStyleCnt="0"/>
      <dgm:spPr/>
    </dgm:pt>
    <dgm:pt modelId="{2EDD22E3-CB8B-486F-825F-F583690E7944}" type="pres">
      <dgm:prSet presAssocID="{814FCD26-3E89-482F-9A3F-FC33F0F2E966}" presName="composite" presStyleCnt="0"/>
      <dgm:spPr/>
    </dgm:pt>
    <dgm:pt modelId="{3532BB3B-FEA2-4C9B-80F7-CC3C7BBB3067}" type="pres">
      <dgm:prSet presAssocID="{814FCD26-3E89-482F-9A3F-FC33F0F2E966}" presName="background" presStyleLbl="node0" presStyleIdx="0" presStyleCnt="3"/>
      <dgm:spPr/>
    </dgm:pt>
    <dgm:pt modelId="{48FF3159-F7F2-484B-A770-FDF1B6D33A97}" type="pres">
      <dgm:prSet presAssocID="{814FCD26-3E89-482F-9A3F-FC33F0F2E966}" presName="text" presStyleLbl="fgAcc0" presStyleIdx="0" presStyleCnt="3">
        <dgm:presLayoutVars>
          <dgm:chPref val="3"/>
        </dgm:presLayoutVars>
      </dgm:prSet>
      <dgm:spPr/>
    </dgm:pt>
    <dgm:pt modelId="{7B9624B5-B576-40F3-B998-BD3FD691FDEA}" type="pres">
      <dgm:prSet presAssocID="{814FCD26-3E89-482F-9A3F-FC33F0F2E966}" presName="hierChild2" presStyleCnt="0"/>
      <dgm:spPr/>
    </dgm:pt>
    <dgm:pt modelId="{4F7E7406-2F0A-4FB9-87C9-5662A1E37A0C}" type="pres">
      <dgm:prSet presAssocID="{D879AED0-8847-4726-8E9F-A6C9416C0D71}" presName="hierRoot1" presStyleCnt="0"/>
      <dgm:spPr/>
    </dgm:pt>
    <dgm:pt modelId="{9E419F89-4341-4ABC-B724-F05BFBDE9DE9}" type="pres">
      <dgm:prSet presAssocID="{D879AED0-8847-4726-8E9F-A6C9416C0D71}" presName="composite" presStyleCnt="0"/>
      <dgm:spPr/>
    </dgm:pt>
    <dgm:pt modelId="{B854C8F2-99D5-4214-ACF5-B2C4FAAC42AD}" type="pres">
      <dgm:prSet presAssocID="{D879AED0-8847-4726-8E9F-A6C9416C0D71}" presName="background" presStyleLbl="node0" presStyleIdx="1" presStyleCnt="3"/>
      <dgm:spPr/>
    </dgm:pt>
    <dgm:pt modelId="{59F4656D-2CF4-4B79-A438-976844BDBC04}" type="pres">
      <dgm:prSet presAssocID="{D879AED0-8847-4726-8E9F-A6C9416C0D71}" presName="text" presStyleLbl="fgAcc0" presStyleIdx="1" presStyleCnt="3">
        <dgm:presLayoutVars>
          <dgm:chPref val="3"/>
        </dgm:presLayoutVars>
      </dgm:prSet>
      <dgm:spPr/>
    </dgm:pt>
    <dgm:pt modelId="{FD2A3216-69B7-4AE7-A403-BA3037E4EA92}" type="pres">
      <dgm:prSet presAssocID="{D879AED0-8847-4726-8E9F-A6C9416C0D71}" presName="hierChild2" presStyleCnt="0"/>
      <dgm:spPr/>
    </dgm:pt>
    <dgm:pt modelId="{5AD97D12-A2F3-41B4-A706-5C1CF99E69DF}" type="pres">
      <dgm:prSet presAssocID="{B560C61C-6C76-4CB7-86D5-EB775BE72AB1}" presName="hierRoot1" presStyleCnt="0"/>
      <dgm:spPr/>
    </dgm:pt>
    <dgm:pt modelId="{917CD2AE-2FEE-4784-86C8-525AC2962731}" type="pres">
      <dgm:prSet presAssocID="{B560C61C-6C76-4CB7-86D5-EB775BE72AB1}" presName="composite" presStyleCnt="0"/>
      <dgm:spPr/>
    </dgm:pt>
    <dgm:pt modelId="{BB30F87C-9F77-449C-AD8C-EB8C1CDEE0E4}" type="pres">
      <dgm:prSet presAssocID="{B560C61C-6C76-4CB7-86D5-EB775BE72AB1}" presName="background" presStyleLbl="node0" presStyleIdx="2" presStyleCnt="3"/>
      <dgm:spPr/>
    </dgm:pt>
    <dgm:pt modelId="{42290FDD-2376-4446-B1C2-B63BAA8D3497}" type="pres">
      <dgm:prSet presAssocID="{B560C61C-6C76-4CB7-86D5-EB775BE72AB1}" presName="text" presStyleLbl="fgAcc0" presStyleIdx="2" presStyleCnt="3">
        <dgm:presLayoutVars>
          <dgm:chPref val="3"/>
        </dgm:presLayoutVars>
      </dgm:prSet>
      <dgm:spPr/>
    </dgm:pt>
    <dgm:pt modelId="{D29311EA-2545-4359-B5CA-660CC84911A1}" type="pres">
      <dgm:prSet presAssocID="{B560C61C-6C76-4CB7-86D5-EB775BE72AB1}" presName="hierChild2" presStyleCnt="0"/>
      <dgm:spPr/>
    </dgm:pt>
  </dgm:ptLst>
  <dgm:cxnLst>
    <dgm:cxn modelId="{7E398A0F-2214-47D2-942E-271B7DF4728B}" type="presOf" srcId="{814FCD26-3E89-482F-9A3F-FC33F0F2E966}" destId="{48FF3159-F7F2-484B-A770-FDF1B6D33A97}" srcOrd="0" destOrd="0" presId="urn:microsoft.com/office/officeart/2005/8/layout/hierarchy1"/>
    <dgm:cxn modelId="{B0D2FF6A-385D-45B2-BE1B-DD399F9C66C7}" srcId="{1BB5E65C-3161-4927-B952-8D12A2E52FDB}" destId="{B560C61C-6C76-4CB7-86D5-EB775BE72AB1}" srcOrd="2" destOrd="0" parTransId="{C410B953-3B39-448B-951D-F744E33073E3}" sibTransId="{51507F88-A8B5-4CA9-9040-16478125AB60}"/>
    <dgm:cxn modelId="{C38D526D-9666-4C08-ABCC-38962A01F27B}" srcId="{1BB5E65C-3161-4927-B952-8D12A2E52FDB}" destId="{814FCD26-3E89-482F-9A3F-FC33F0F2E966}" srcOrd="0" destOrd="0" parTransId="{8978403F-0ABF-41BB-AC71-4C489289343A}" sibTransId="{0286E6BB-8048-4B85-822A-42FCCBBF6D71}"/>
    <dgm:cxn modelId="{FF3D84BA-5759-4C18-BDC1-DC9AAF6103A5}" type="presOf" srcId="{B560C61C-6C76-4CB7-86D5-EB775BE72AB1}" destId="{42290FDD-2376-4446-B1C2-B63BAA8D3497}" srcOrd="0" destOrd="0" presId="urn:microsoft.com/office/officeart/2005/8/layout/hierarchy1"/>
    <dgm:cxn modelId="{E308DEE3-5DA5-4853-98A2-294D9886FD8D}" type="presOf" srcId="{1BB5E65C-3161-4927-B952-8D12A2E52FDB}" destId="{721374F9-2BD7-4E92-B084-CF13EB4A7A81}" srcOrd="0" destOrd="0" presId="urn:microsoft.com/office/officeart/2005/8/layout/hierarchy1"/>
    <dgm:cxn modelId="{79C986EC-D984-46A6-98D1-189B4CBE1B49}" srcId="{1BB5E65C-3161-4927-B952-8D12A2E52FDB}" destId="{D879AED0-8847-4726-8E9F-A6C9416C0D71}" srcOrd="1" destOrd="0" parTransId="{9B054CE5-AD88-4B64-8E99-3C4F8B46E4C9}" sibTransId="{E5C716B6-C497-4F7C-B7FA-53DC9FFBDD67}"/>
    <dgm:cxn modelId="{3A4529FC-5744-498E-9CAB-04427CF1CC50}" type="presOf" srcId="{D879AED0-8847-4726-8E9F-A6C9416C0D71}" destId="{59F4656D-2CF4-4B79-A438-976844BDBC04}" srcOrd="0" destOrd="0" presId="urn:microsoft.com/office/officeart/2005/8/layout/hierarchy1"/>
    <dgm:cxn modelId="{825981E5-DD73-4E12-A0C6-59EA6256F24A}" type="presParOf" srcId="{721374F9-2BD7-4E92-B084-CF13EB4A7A81}" destId="{BF689939-2E42-4D6A-A8EF-65F924726766}" srcOrd="0" destOrd="0" presId="urn:microsoft.com/office/officeart/2005/8/layout/hierarchy1"/>
    <dgm:cxn modelId="{1F9845CE-47EB-42B5-B49A-E648DA03D85B}" type="presParOf" srcId="{BF689939-2E42-4D6A-A8EF-65F924726766}" destId="{2EDD22E3-CB8B-486F-825F-F583690E7944}" srcOrd="0" destOrd="0" presId="urn:microsoft.com/office/officeart/2005/8/layout/hierarchy1"/>
    <dgm:cxn modelId="{866F6F57-059A-4DF2-B9AB-90226FFF2447}" type="presParOf" srcId="{2EDD22E3-CB8B-486F-825F-F583690E7944}" destId="{3532BB3B-FEA2-4C9B-80F7-CC3C7BBB3067}" srcOrd="0" destOrd="0" presId="urn:microsoft.com/office/officeart/2005/8/layout/hierarchy1"/>
    <dgm:cxn modelId="{B47040A2-BBCF-46CA-A30C-362A8CFD872A}" type="presParOf" srcId="{2EDD22E3-CB8B-486F-825F-F583690E7944}" destId="{48FF3159-F7F2-484B-A770-FDF1B6D33A97}" srcOrd="1" destOrd="0" presId="urn:microsoft.com/office/officeart/2005/8/layout/hierarchy1"/>
    <dgm:cxn modelId="{48ADF723-1673-4C3B-B5A0-05EC541471B5}" type="presParOf" srcId="{BF689939-2E42-4D6A-A8EF-65F924726766}" destId="{7B9624B5-B576-40F3-B998-BD3FD691FDEA}" srcOrd="1" destOrd="0" presId="urn:microsoft.com/office/officeart/2005/8/layout/hierarchy1"/>
    <dgm:cxn modelId="{77A3A22E-F84D-4A20-8341-A55940BF2646}" type="presParOf" srcId="{721374F9-2BD7-4E92-B084-CF13EB4A7A81}" destId="{4F7E7406-2F0A-4FB9-87C9-5662A1E37A0C}" srcOrd="1" destOrd="0" presId="urn:microsoft.com/office/officeart/2005/8/layout/hierarchy1"/>
    <dgm:cxn modelId="{7FB7A6B0-4A61-444A-8FDD-D821CCA8C04E}" type="presParOf" srcId="{4F7E7406-2F0A-4FB9-87C9-5662A1E37A0C}" destId="{9E419F89-4341-4ABC-B724-F05BFBDE9DE9}" srcOrd="0" destOrd="0" presId="urn:microsoft.com/office/officeart/2005/8/layout/hierarchy1"/>
    <dgm:cxn modelId="{F1F1BAB4-D672-45E4-AB81-373B99833942}" type="presParOf" srcId="{9E419F89-4341-4ABC-B724-F05BFBDE9DE9}" destId="{B854C8F2-99D5-4214-ACF5-B2C4FAAC42AD}" srcOrd="0" destOrd="0" presId="urn:microsoft.com/office/officeart/2005/8/layout/hierarchy1"/>
    <dgm:cxn modelId="{C192F527-E6A0-47EA-BD7D-29C53B862238}" type="presParOf" srcId="{9E419F89-4341-4ABC-B724-F05BFBDE9DE9}" destId="{59F4656D-2CF4-4B79-A438-976844BDBC04}" srcOrd="1" destOrd="0" presId="urn:microsoft.com/office/officeart/2005/8/layout/hierarchy1"/>
    <dgm:cxn modelId="{79827C3C-B9F6-43CE-BFF2-383E374619CA}" type="presParOf" srcId="{4F7E7406-2F0A-4FB9-87C9-5662A1E37A0C}" destId="{FD2A3216-69B7-4AE7-A403-BA3037E4EA92}" srcOrd="1" destOrd="0" presId="urn:microsoft.com/office/officeart/2005/8/layout/hierarchy1"/>
    <dgm:cxn modelId="{C9E67F21-24E1-43D1-8EB2-D9AD5EAAA777}" type="presParOf" srcId="{721374F9-2BD7-4E92-B084-CF13EB4A7A81}" destId="{5AD97D12-A2F3-41B4-A706-5C1CF99E69DF}" srcOrd="2" destOrd="0" presId="urn:microsoft.com/office/officeart/2005/8/layout/hierarchy1"/>
    <dgm:cxn modelId="{32EFE6B1-0414-4081-A03D-11B97021144D}" type="presParOf" srcId="{5AD97D12-A2F3-41B4-A706-5C1CF99E69DF}" destId="{917CD2AE-2FEE-4784-86C8-525AC2962731}" srcOrd="0" destOrd="0" presId="urn:microsoft.com/office/officeart/2005/8/layout/hierarchy1"/>
    <dgm:cxn modelId="{FA578339-59C6-40B4-AA3D-B78D4DD7F6EE}" type="presParOf" srcId="{917CD2AE-2FEE-4784-86C8-525AC2962731}" destId="{BB30F87C-9F77-449C-AD8C-EB8C1CDEE0E4}" srcOrd="0" destOrd="0" presId="urn:microsoft.com/office/officeart/2005/8/layout/hierarchy1"/>
    <dgm:cxn modelId="{B60629C6-FAAA-438E-879F-70474B1E8FD9}" type="presParOf" srcId="{917CD2AE-2FEE-4784-86C8-525AC2962731}" destId="{42290FDD-2376-4446-B1C2-B63BAA8D3497}" srcOrd="1" destOrd="0" presId="urn:microsoft.com/office/officeart/2005/8/layout/hierarchy1"/>
    <dgm:cxn modelId="{7E695FD6-A8BE-43C8-8B90-EA433CE3E7DC}" type="presParOf" srcId="{5AD97D12-A2F3-41B4-A706-5C1CF99E69DF}" destId="{D29311EA-2545-4359-B5CA-660CC84911A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F429C-65A0-4147-A64E-516F673F7E6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40A1E-C289-49A3-94A3-C5E15B761E83}">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nl-NL" sz="3400" kern="1200"/>
            <a:t>Na deze les benoem je de  twee grondleggers van de principe ethiek</a:t>
          </a:r>
          <a:endParaRPr lang="en-US" sz="3400" kern="1200"/>
        </a:p>
      </dsp:txBody>
      <dsp:txXfrm>
        <a:off x="0" y="0"/>
        <a:ext cx="6900512" cy="1384035"/>
      </dsp:txXfrm>
    </dsp:sp>
    <dsp:sp modelId="{DE13E627-AEFC-4EEF-889B-E7135C2E71BC}">
      <dsp:nvSpPr>
        <dsp:cNvPr id="0" name=""/>
        <dsp:cNvSpPr/>
      </dsp:nvSpPr>
      <dsp:spPr>
        <a:xfrm>
          <a:off x="0" y="1384035"/>
          <a:ext cx="6900512" cy="0"/>
        </a:xfrm>
        <a:prstGeom prst="line">
          <a:avLst/>
        </a:prstGeom>
        <a:solidFill>
          <a:schemeClr val="accent2">
            <a:hueOff val="-816517"/>
            <a:satOff val="-3771"/>
            <a:lumOff val="-785"/>
            <a:alphaOff val="0"/>
          </a:schemeClr>
        </a:solidFill>
        <a:ln w="12700" cap="flat" cmpd="sng" algn="ctr">
          <a:solidFill>
            <a:schemeClr val="accent2">
              <a:hueOff val="-816517"/>
              <a:satOff val="-3771"/>
              <a:lumOff val="-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F0762-F819-4086-AE3F-039054068266}">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nl-NL" sz="3400" kern="1200"/>
            <a:t>Na deze les benoem je de vier principes van de principe ethiek</a:t>
          </a:r>
          <a:endParaRPr lang="en-US" sz="3400" kern="1200"/>
        </a:p>
      </dsp:txBody>
      <dsp:txXfrm>
        <a:off x="0" y="1384035"/>
        <a:ext cx="6900512" cy="1384035"/>
      </dsp:txXfrm>
    </dsp:sp>
    <dsp:sp modelId="{73037109-4FDC-42D6-8CE9-AB4230EAD38A}">
      <dsp:nvSpPr>
        <dsp:cNvPr id="0" name=""/>
        <dsp:cNvSpPr/>
      </dsp:nvSpPr>
      <dsp:spPr>
        <a:xfrm>
          <a:off x="0" y="2768070"/>
          <a:ext cx="6900512" cy="0"/>
        </a:xfrm>
        <a:prstGeom prst="line">
          <a:avLst/>
        </a:prstGeom>
        <a:solidFill>
          <a:schemeClr val="accent2">
            <a:hueOff val="-1633033"/>
            <a:satOff val="-7543"/>
            <a:lumOff val="-1569"/>
            <a:alphaOff val="0"/>
          </a:schemeClr>
        </a:solidFill>
        <a:ln w="12700" cap="flat" cmpd="sng" algn="ctr">
          <a:solidFill>
            <a:schemeClr val="accent2">
              <a:hueOff val="-1633033"/>
              <a:satOff val="-7543"/>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D919F-600A-4218-8959-C61C50106A8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nl-NL" sz="3400" kern="1200"/>
            <a:t>Na deze les weet je welke beroepsgroep deze principes gebruikt</a:t>
          </a:r>
          <a:endParaRPr lang="en-US" sz="3400" kern="1200"/>
        </a:p>
      </dsp:txBody>
      <dsp:txXfrm>
        <a:off x="0" y="2768070"/>
        <a:ext cx="6900512" cy="1384035"/>
      </dsp:txXfrm>
    </dsp:sp>
    <dsp:sp modelId="{0404F6FC-3545-4033-88D4-F9AC4826C8E3}">
      <dsp:nvSpPr>
        <dsp:cNvPr id="0" name=""/>
        <dsp:cNvSpPr/>
      </dsp:nvSpPr>
      <dsp:spPr>
        <a:xfrm>
          <a:off x="0" y="4152105"/>
          <a:ext cx="6900512" cy="0"/>
        </a:xfrm>
        <a:prstGeom prst="line">
          <a:avLst/>
        </a:prstGeom>
        <a:solidFill>
          <a:schemeClr val="accent2">
            <a:hueOff val="-2449550"/>
            <a:satOff val="-11314"/>
            <a:lumOff val="-2354"/>
            <a:alphaOff val="0"/>
          </a:schemeClr>
        </a:solidFill>
        <a:ln w="12700" cap="flat" cmpd="sng" algn="ctr">
          <a:solidFill>
            <a:schemeClr val="accent2">
              <a:hueOff val="-2449550"/>
              <a:satOff val="-11314"/>
              <a:lumOff val="-23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1AEF9-F34C-45B6-9933-3DB2D5EE10D8}">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nl-NL" sz="3400" kern="1200"/>
            <a:t>Tijdens deze les pas je de principe ethiek toe bij de casus van Emre </a:t>
          </a:r>
          <a:endParaRPr lang="en-US" sz="3400" kern="1200"/>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43294-8DE8-4DCB-A193-30714E46D299}">
      <dsp:nvSpPr>
        <dsp:cNvPr id="0" name=""/>
        <dsp:cNvSpPr/>
      </dsp:nvSpPr>
      <dsp:spPr>
        <a:xfrm>
          <a:off x="0" y="1732"/>
          <a:ext cx="4818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ED96A-6B95-478A-825E-19CE79A11CC0}">
      <dsp:nvSpPr>
        <dsp:cNvPr id="0" name=""/>
        <dsp:cNvSpPr/>
      </dsp:nvSpPr>
      <dsp:spPr>
        <a:xfrm>
          <a:off x="0" y="1732"/>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Tom Beuachamp en James Childress</a:t>
          </a:r>
          <a:endParaRPr lang="en-US" sz="2300" kern="1200"/>
        </a:p>
      </dsp:txBody>
      <dsp:txXfrm>
        <a:off x="0" y="1732"/>
        <a:ext cx="4818888" cy="1181469"/>
      </dsp:txXfrm>
    </dsp:sp>
    <dsp:sp modelId="{C9D2CF60-84F0-4D1A-B1B6-672364B9842B}">
      <dsp:nvSpPr>
        <dsp:cNvPr id="0" name=""/>
        <dsp:cNvSpPr/>
      </dsp:nvSpPr>
      <dsp:spPr>
        <a:xfrm>
          <a:off x="0" y="1183201"/>
          <a:ext cx="4818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6CC020-6162-4877-829C-5A0C9BF45F4A}">
      <dsp:nvSpPr>
        <dsp:cNvPr id="0" name=""/>
        <dsp:cNvSpPr/>
      </dsp:nvSpPr>
      <dsp:spPr>
        <a:xfrm>
          <a:off x="0" y="1183201"/>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a:t>Zij schreven het boek: principles of biomedical ethics</a:t>
          </a:r>
          <a:endParaRPr lang="en-US" sz="2300" kern="1200"/>
        </a:p>
      </dsp:txBody>
      <dsp:txXfrm>
        <a:off x="0" y="1183201"/>
        <a:ext cx="4818888" cy="1181469"/>
      </dsp:txXfrm>
    </dsp:sp>
    <dsp:sp modelId="{73852247-4010-4B1C-80E7-A0C7C034BF1D}">
      <dsp:nvSpPr>
        <dsp:cNvPr id="0" name=""/>
        <dsp:cNvSpPr/>
      </dsp:nvSpPr>
      <dsp:spPr>
        <a:xfrm>
          <a:off x="0" y="2364670"/>
          <a:ext cx="48188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175DC-9080-43C8-BAD1-AEA9765961CF}">
      <dsp:nvSpPr>
        <dsp:cNvPr id="0" name=""/>
        <dsp:cNvSpPr/>
      </dsp:nvSpPr>
      <dsp:spPr>
        <a:xfrm>
          <a:off x="0" y="2364670"/>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nl-NL" sz="2300" kern="1200" dirty="0"/>
            <a:t>In dit boek leggen zij de vier principes van het morele handelen uit.</a:t>
          </a:r>
          <a:endParaRPr lang="en-US" sz="2300" kern="1200" dirty="0"/>
        </a:p>
      </dsp:txBody>
      <dsp:txXfrm>
        <a:off x="0" y="2364670"/>
        <a:ext cx="4818888" cy="1181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B3358-D5AA-4D7C-86EB-23C7108EF8F8}">
      <dsp:nvSpPr>
        <dsp:cNvPr id="0" name=""/>
        <dsp:cNvSpPr/>
      </dsp:nvSpPr>
      <dsp:spPr>
        <a:xfrm>
          <a:off x="0" y="20372"/>
          <a:ext cx="6894576" cy="110930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a:t>Emre heeft recht op goede zorg</a:t>
          </a:r>
          <a:endParaRPr lang="en-US" sz="2000" kern="1200"/>
        </a:p>
      </dsp:txBody>
      <dsp:txXfrm>
        <a:off x="54152" y="74524"/>
        <a:ext cx="6786272" cy="1001002"/>
      </dsp:txXfrm>
    </dsp:sp>
    <dsp:sp modelId="{32085667-12E3-4201-A64A-F69894B4EE16}">
      <dsp:nvSpPr>
        <dsp:cNvPr id="0" name=""/>
        <dsp:cNvSpPr/>
      </dsp:nvSpPr>
      <dsp:spPr>
        <a:xfrm>
          <a:off x="0" y="1187278"/>
          <a:ext cx="6894576" cy="110930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dirty="0"/>
            <a:t>Ondanks dat </a:t>
          </a:r>
          <a:r>
            <a:rPr lang="nl-NL" sz="2000" kern="1200" dirty="0" err="1"/>
            <a:t>Emre</a:t>
          </a:r>
          <a:r>
            <a:rPr lang="nl-NL" sz="2000" kern="1200" dirty="0"/>
            <a:t> dingen doet die niet stroken met haar behandeling(zoals het zichzelf snijden) wordt haar wel zorg geboden (haar snijwonden worden verbonden)</a:t>
          </a:r>
          <a:endParaRPr lang="en-US" sz="2000" kern="1200" dirty="0"/>
        </a:p>
      </dsp:txBody>
      <dsp:txXfrm>
        <a:off x="54152" y="1241430"/>
        <a:ext cx="6786272" cy="1001002"/>
      </dsp:txXfrm>
    </dsp:sp>
    <dsp:sp modelId="{4498B1F1-C348-4F46-A908-23AB9C491CA0}">
      <dsp:nvSpPr>
        <dsp:cNvPr id="0" name=""/>
        <dsp:cNvSpPr/>
      </dsp:nvSpPr>
      <dsp:spPr>
        <a:xfrm>
          <a:off x="0" y="2354185"/>
          <a:ext cx="6894576" cy="110930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kern="1200"/>
            <a:t>Ondanks alles blijft ze recht houden op goede zorg</a:t>
          </a:r>
          <a:endParaRPr lang="en-US" sz="2000" kern="1200"/>
        </a:p>
      </dsp:txBody>
      <dsp:txXfrm>
        <a:off x="54152" y="2408337"/>
        <a:ext cx="6786272" cy="1001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2BB3B-FEA2-4C9B-80F7-CC3C7BBB3067}">
      <dsp:nvSpPr>
        <dsp:cNvPr id="0" name=""/>
        <dsp:cNvSpPr/>
      </dsp:nvSpPr>
      <dsp:spPr>
        <a:xfrm>
          <a:off x="0" y="1030878"/>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F3159-F7F2-484B-A770-FDF1B6D33A97}">
      <dsp:nvSpPr>
        <dsp:cNvPr id="0" name=""/>
        <dsp:cNvSpPr/>
      </dsp:nvSpPr>
      <dsp:spPr>
        <a:xfrm>
          <a:off x="328612" y="1343060"/>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a:t>In het filmpje komen de 4 principes nog een keer aan bod.</a:t>
          </a:r>
          <a:endParaRPr lang="en-US" sz="2500" kern="1200"/>
        </a:p>
      </dsp:txBody>
      <dsp:txXfrm>
        <a:off x="383617" y="1398065"/>
        <a:ext cx="2847502" cy="1768010"/>
      </dsp:txXfrm>
    </dsp:sp>
    <dsp:sp modelId="{B854C8F2-99D5-4214-ACF5-B2C4FAAC42AD}">
      <dsp:nvSpPr>
        <dsp:cNvPr id="0" name=""/>
        <dsp:cNvSpPr/>
      </dsp:nvSpPr>
      <dsp:spPr>
        <a:xfrm>
          <a:off x="3614737" y="1030878"/>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4656D-2CF4-4B79-A438-976844BDBC04}">
      <dsp:nvSpPr>
        <dsp:cNvPr id="0" name=""/>
        <dsp:cNvSpPr/>
      </dsp:nvSpPr>
      <dsp:spPr>
        <a:xfrm>
          <a:off x="3943350" y="1343060"/>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dirty="0"/>
            <a:t>Klik op de bijgevoegde link hiernaast:</a:t>
          </a:r>
          <a:endParaRPr lang="en-US" sz="2500" kern="1200" dirty="0"/>
        </a:p>
      </dsp:txBody>
      <dsp:txXfrm>
        <a:off x="3998355" y="1398065"/>
        <a:ext cx="2847502" cy="1768010"/>
      </dsp:txXfrm>
    </dsp:sp>
    <dsp:sp modelId="{BB30F87C-9F77-449C-AD8C-EB8C1CDEE0E4}">
      <dsp:nvSpPr>
        <dsp:cNvPr id="0" name=""/>
        <dsp:cNvSpPr/>
      </dsp:nvSpPr>
      <dsp:spPr>
        <a:xfrm>
          <a:off x="7229475" y="1030878"/>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290FDD-2376-4446-B1C2-B63BAA8D3497}">
      <dsp:nvSpPr>
        <dsp:cNvPr id="0" name=""/>
        <dsp:cNvSpPr/>
      </dsp:nvSpPr>
      <dsp:spPr>
        <a:xfrm>
          <a:off x="7558087" y="1343060"/>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nl-NL" sz="2500" kern="1200">
              <a:hlinkClick xmlns:r="http://schemas.openxmlformats.org/officeDocument/2006/relationships" r:id="rId1"/>
            </a:rPr>
            <a:t>PlotagonExport.mp4</a:t>
          </a:r>
          <a:endParaRPr lang="en-US" sz="2500" kern="1200"/>
        </a:p>
      </dsp:txBody>
      <dsp:txXfrm>
        <a:off x="7613092" y="1398065"/>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13:30:56.03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14:09:04.27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14:18:33.59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0:12:00.22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0:23:39.579"/>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0A835-0DA5-4D70-AE6A-21CFE55EF7FE}" type="datetimeFigureOut">
              <a:rPr lang="nl-NL" smtClean="0"/>
              <a:t>19-10-2022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95401-13D7-4A30-B5F7-4CF014B88E2D}" type="slidenum">
              <a:rPr lang="nl-NL" smtClean="0"/>
              <a:t>‹nr.›</a:t>
            </a:fld>
            <a:endParaRPr lang="nl-NL"/>
          </a:p>
        </p:txBody>
      </p:sp>
    </p:spTree>
    <p:extLst>
      <p:ext uri="{BB962C8B-B14F-4D97-AF65-F5344CB8AC3E}">
        <p14:creationId xmlns:p14="http://schemas.microsoft.com/office/powerpoint/2010/main" val="246660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het begin van deze les is het goed om te beginnen met de casus. Met deze casus kunnen we straks goed uit de voeten met deze ethische stroming. Dus lees als eerste de casus goed door. Daarna start de uitleg van de principe ethiek en daarbij leggen we bij elk principe een link naar de casus van </a:t>
            </a:r>
            <a:r>
              <a:rPr lang="nl-NL" dirty="0" err="1"/>
              <a:t>Emre</a:t>
            </a:r>
            <a:r>
              <a:rPr lang="nl-NL" dirty="0"/>
              <a:t>.</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4</a:t>
            </a:fld>
            <a:endParaRPr lang="nl-NL"/>
          </a:p>
        </p:txBody>
      </p:sp>
    </p:spTree>
    <p:extLst>
      <p:ext uri="{BB962C8B-B14F-4D97-AF65-F5344CB8AC3E}">
        <p14:creationId xmlns:p14="http://schemas.microsoft.com/office/powerpoint/2010/main" val="9465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14</a:t>
            </a:fld>
            <a:endParaRPr lang="nl-NL"/>
          </a:p>
        </p:txBody>
      </p:sp>
    </p:spTree>
    <p:extLst>
      <p:ext uri="{BB962C8B-B14F-4D97-AF65-F5344CB8AC3E}">
        <p14:creationId xmlns:p14="http://schemas.microsoft.com/office/powerpoint/2010/main" val="314020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grondleggers van de principe ethiek zijn Tom Beauchamp en James </a:t>
            </a:r>
            <a:r>
              <a:rPr lang="nl-NL" dirty="0" err="1"/>
              <a:t>Childress</a:t>
            </a:r>
            <a:r>
              <a:rPr lang="nl-NL" dirty="0"/>
              <a:t>. </a:t>
            </a:r>
            <a:r>
              <a:rPr lang="nl-NL" b="0" i="0" dirty="0">
                <a:solidFill>
                  <a:srgbClr val="000000"/>
                </a:solidFill>
                <a:effectLst/>
                <a:latin typeface="source-sans-pro"/>
              </a:rPr>
              <a:t>Eind jaren 70 van de vorige eeuw beschreven de Amerikaanse bio-ethici Tom </a:t>
            </a:r>
            <a:r>
              <a:rPr lang="nl-NL" b="0" i="0" dirty="0" err="1">
                <a:solidFill>
                  <a:srgbClr val="000000"/>
                </a:solidFill>
                <a:effectLst/>
                <a:latin typeface="source-sans-pro"/>
              </a:rPr>
              <a:t>Beachamp</a:t>
            </a:r>
            <a:r>
              <a:rPr lang="nl-NL" b="0" i="0" dirty="0">
                <a:solidFill>
                  <a:srgbClr val="000000"/>
                </a:solidFill>
                <a:effectLst/>
                <a:latin typeface="source-sans-pro"/>
              </a:rPr>
              <a:t> en James </a:t>
            </a:r>
            <a:r>
              <a:rPr lang="nl-NL" b="0" i="0" dirty="0" err="1">
                <a:solidFill>
                  <a:srgbClr val="000000"/>
                </a:solidFill>
                <a:effectLst/>
                <a:latin typeface="source-sans-pro"/>
              </a:rPr>
              <a:t>Childress</a:t>
            </a:r>
            <a:r>
              <a:rPr lang="nl-NL" b="0" i="0" dirty="0">
                <a:solidFill>
                  <a:srgbClr val="000000"/>
                </a:solidFill>
                <a:effectLst/>
                <a:latin typeface="source-sans-pro"/>
              </a:rPr>
              <a:t> de 4 ethische principes die leidend zouden moeten zijn voor ons medisch handelen in de individuele patiëntenzorg. Hetgeen wat ze hebben geschreven is terug te vinden in hun boek: </a:t>
            </a:r>
            <a:r>
              <a:rPr lang="nl-NL" b="0" i="0" dirty="0" err="1">
                <a:solidFill>
                  <a:srgbClr val="333333"/>
                </a:solidFill>
                <a:effectLst/>
                <a:latin typeface="Arial" panose="020B0604020202020204" pitchFamily="34" charset="0"/>
              </a:rPr>
              <a:t>Principles</a:t>
            </a:r>
            <a:r>
              <a:rPr lang="nl-NL" b="0" i="0" dirty="0">
                <a:solidFill>
                  <a:srgbClr val="333333"/>
                </a:solidFill>
                <a:effectLst/>
                <a:latin typeface="Arial" panose="020B0604020202020204" pitchFamily="34" charset="0"/>
              </a:rPr>
              <a:t> of </a:t>
            </a:r>
            <a:r>
              <a:rPr lang="nl-NL" b="0" i="0" dirty="0" err="1">
                <a:solidFill>
                  <a:srgbClr val="333333"/>
                </a:solidFill>
                <a:effectLst/>
                <a:latin typeface="Arial" panose="020B0604020202020204" pitchFamily="34" charset="0"/>
              </a:rPr>
              <a:t>biomedical</a:t>
            </a:r>
            <a:r>
              <a:rPr lang="nl-NL" b="0" i="0" dirty="0">
                <a:solidFill>
                  <a:srgbClr val="333333"/>
                </a:solidFill>
                <a:effectLst/>
                <a:latin typeface="Arial" panose="020B0604020202020204" pitchFamily="34" charset="0"/>
              </a:rPr>
              <a:t> </a:t>
            </a:r>
            <a:r>
              <a:rPr lang="nl-NL" b="0" i="0" dirty="0" err="1">
                <a:solidFill>
                  <a:srgbClr val="333333"/>
                </a:solidFill>
                <a:effectLst/>
                <a:latin typeface="Arial" panose="020B0604020202020204" pitchFamily="34" charset="0"/>
              </a:rPr>
              <a:t>ethics</a:t>
            </a:r>
            <a:r>
              <a:rPr lang="nl-NL" b="0" i="0" dirty="0">
                <a:solidFill>
                  <a:srgbClr val="333333"/>
                </a:solidFill>
                <a:effectLst/>
                <a:latin typeface="Arial" panose="020B0604020202020204" pitchFamily="34" charset="0"/>
              </a:rPr>
              <a:t>. Hiermee bieden de schrijvers een denkkader voor artsen om op morele problemen te reflecteren. Deze principes zijn morele uitgangspunten die handelen richting geven. Deze ethische stroming is vooral van belang voor artsen.</a:t>
            </a:r>
            <a:r>
              <a:rPr lang="nl-NL" dirty="0"/>
              <a:t> Principe ethiek is een rationele en stapsgewijze manier van ethiek voeren.</a:t>
            </a:r>
            <a:r>
              <a:rPr lang="nl-NL" b="0" i="0" dirty="0">
                <a:solidFill>
                  <a:srgbClr val="333333"/>
                </a:solidFill>
                <a:effectLst/>
                <a:latin typeface="Arial" panose="020B0604020202020204" pitchFamily="34" charset="0"/>
              </a:rPr>
              <a:t>  Verpleegkundigen gebruiken vooral de zorgethiek.  Bij zorgethiek gaat men uit van de oprechte verbinding met de zorgvrager. Kijkend vanuit mijn eigen achtergrond als verpleegkundige denk ik dat dit inderdaad klopt</a:t>
            </a:r>
            <a:endParaRPr lang="nl-NL" dirty="0"/>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5</a:t>
            </a:fld>
            <a:endParaRPr lang="nl-NL"/>
          </a:p>
        </p:txBody>
      </p:sp>
    </p:spTree>
    <p:extLst>
      <p:ext uri="{BB962C8B-B14F-4D97-AF65-F5344CB8AC3E}">
        <p14:creationId xmlns:p14="http://schemas.microsoft.com/office/powerpoint/2010/main" val="362419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zijn deze vier principes? Zoals je op de slide kan lezen gaat het om respect voor autonomie, het gaat om weldoen, het gaat om niet schaden en het gaat om rechtvaardigheid. Over elk principe in de volgende slides meer en tegelijk kijken we naar de casus van </a:t>
            </a:r>
            <a:r>
              <a:rPr lang="nl-NL" dirty="0" err="1"/>
              <a:t>Emre</a:t>
            </a:r>
            <a:r>
              <a:rPr lang="nl-NL" dirty="0"/>
              <a:t> of dat dit bij haar toegepast of dat het mogelijk niet duidelijk naar voren komt. Het plaatje bij deze casus is bewust gekozen, omdat de 4 principes in bijvoorbeeld de ouderenzorg veel van toepassing bij allerlei ethisch vraagstukken. Hoe lang doorbehandelen? Handeling wel of niet beginnen? Welke winst levert dit voor een oudere zorgvrager nog op of wat wil deze zelf wel of niet? </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6</a:t>
            </a:fld>
            <a:endParaRPr lang="nl-NL"/>
          </a:p>
        </p:txBody>
      </p:sp>
    </p:spTree>
    <p:extLst>
      <p:ext uri="{BB962C8B-B14F-4D97-AF65-F5344CB8AC3E}">
        <p14:creationId xmlns:p14="http://schemas.microsoft.com/office/powerpoint/2010/main" val="4206461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The Hand Bold"/>
                <a:ea typeface="+mn-ea"/>
                <a:cs typeface="+mn-cs"/>
              </a:rPr>
              <a:t>Onder respect voor autonomie verstaan Beauchamp en </a:t>
            </a:r>
            <a:r>
              <a:rPr kumimoji="0" lang="nl-NL" sz="2800" b="0" i="0" u="none" strike="noStrike" kern="1200" cap="none" spc="0" normalizeH="0" baseline="0" noProof="0" dirty="0" err="1">
                <a:ln>
                  <a:noFill/>
                </a:ln>
                <a:solidFill>
                  <a:prstClr val="black"/>
                </a:solidFill>
                <a:effectLst/>
                <a:uLnTx/>
                <a:uFillTx/>
                <a:latin typeface="The Hand Bold"/>
                <a:ea typeface="+mn-ea"/>
                <a:cs typeface="+mn-cs"/>
              </a:rPr>
              <a:t>Childress</a:t>
            </a:r>
            <a:r>
              <a:rPr kumimoji="0" lang="nl-NL" sz="2800" b="0" i="0" u="none" strike="noStrike" kern="1200" cap="none" spc="0" normalizeH="0" baseline="0" noProof="0" dirty="0">
                <a:ln>
                  <a:noFill/>
                </a:ln>
                <a:solidFill>
                  <a:prstClr val="black"/>
                </a:solidFill>
                <a:effectLst/>
                <a:uLnTx/>
                <a:uFillTx/>
                <a:latin typeface="The Hand Bold"/>
                <a:ea typeface="+mn-ea"/>
                <a:cs typeface="+mn-cs"/>
              </a:rPr>
              <a:t> dat patiënten na het wegen van adequate informatie uiteindelijk zelf beslissingen nemen over zaken die hun gezondheid aangaan. Dit betekent dat patiënten altijd behandelingen kunnen weigeren op voorwaarde dat ze in staat zijn die afweging te maken. </a:t>
            </a:r>
            <a:r>
              <a:rPr lang="nl-NL" sz="4000" dirty="0"/>
              <a:t>Bij autonomie is het altijd al zo dat niet alles kan wat een patiënt zou willen, omdat medisch handelen zinvol en betaalbaar moet zijn. Dit betekent voor het handelen van artsen dat ze juiste informatie aan hun patiënt behoren te geven, zodat de patiënt een goede keuze kan maken</a:t>
            </a:r>
            <a:endParaRPr kumimoji="0" lang="nl-NL" sz="2800" b="0" i="0" u="none" strike="noStrike" kern="1200" cap="none" spc="0" normalizeH="0" baseline="0" noProof="0" dirty="0">
              <a:ln>
                <a:noFill/>
              </a:ln>
              <a:solidFill>
                <a:prstClr val="black"/>
              </a:solidFill>
              <a:effectLst/>
              <a:uLnTx/>
              <a:uFillTx/>
              <a:latin typeface="The Hand Bold"/>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7</a:t>
            </a:fld>
            <a:endParaRPr lang="nl-NL"/>
          </a:p>
        </p:txBody>
      </p:sp>
    </p:spTree>
    <p:extLst>
      <p:ext uri="{BB962C8B-B14F-4D97-AF65-F5344CB8AC3E}">
        <p14:creationId xmlns:p14="http://schemas.microsoft.com/office/powerpoint/2010/main" val="37226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kijken naar de casus van </a:t>
            </a:r>
            <a:r>
              <a:rPr lang="nl-NL" dirty="0" err="1"/>
              <a:t>Emre</a:t>
            </a:r>
            <a:r>
              <a:rPr lang="nl-NL" dirty="0"/>
              <a:t> en het 1</a:t>
            </a:r>
            <a:r>
              <a:rPr lang="nl-NL" baseline="30000" dirty="0"/>
              <a:t>e</a:t>
            </a:r>
            <a:r>
              <a:rPr lang="nl-NL" dirty="0"/>
              <a:t> principe van principe ethiek: respect voor autonomie dan zien we het volgende. De behandeling van </a:t>
            </a:r>
            <a:r>
              <a:rPr lang="nl-NL" dirty="0" err="1"/>
              <a:t>Emre</a:t>
            </a:r>
            <a:r>
              <a:rPr lang="nl-NL" dirty="0"/>
              <a:t> is gericht op autonomie. We lezen in de casus: Doel van de opname is het leren reguleren van de gedragsproblemen en meer zelf verantwoordelijk te leren zijn voor eigen gedrag. Om afhankelijk en manipulerend gedrag te doorbreken wordt de eigen verantwoordelijkheid voor gedrag van zorgvragers dermate belangrijk gevonden dat zelfbeschadigend gedrag of suïcidaal gedrag wel steeds wordt besproken en in acute situaties ook directief aangepakt, maar dat hierbij de verantwoordelijkheid steeds bij de zorgvrager zelf ligt. Dit betekent voor </a:t>
            </a:r>
            <a:r>
              <a:rPr lang="nl-NL" dirty="0" err="1"/>
              <a:t>Emre</a:t>
            </a:r>
            <a:r>
              <a:rPr lang="nl-NL" dirty="0"/>
              <a:t> dat ze aanspreekbaar is op gedrag en verantwoordelijk is voor haar gedrag. Daarbij leert </a:t>
            </a:r>
            <a:r>
              <a:rPr lang="nl-NL" dirty="0" err="1"/>
              <a:t>Emre</a:t>
            </a:r>
            <a:r>
              <a:rPr lang="nl-NL" dirty="0"/>
              <a:t> in deze behandeling keuzes te maken omtrent haar gedrag. </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8</a:t>
            </a:fld>
            <a:endParaRPr lang="nl-NL"/>
          </a:p>
        </p:txBody>
      </p:sp>
    </p:spTree>
    <p:extLst>
      <p:ext uri="{BB962C8B-B14F-4D97-AF65-F5344CB8AC3E}">
        <p14:creationId xmlns:p14="http://schemas.microsoft.com/office/powerpoint/2010/main" val="126500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het 2e principe gaat het erom dat onze zorg moet bijdragen aan het welzijn van de patiënt. Denk als arts goed na over een behandeling of vervoer naar het ziekenhuis. Is dit nog zinvol voor een oudere zorgvrager of niet? En durf als arts dan een goede beslissing te nemen. Nu wordt er vaak nog gesleept met oude mensen naar een ziekenhuis, wat geen zin heeft en niets toevoegt aan hun behandeling. Het gevolg is vaak toenemende verwardheid en onrust bij de zorgvrager.</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9</a:t>
            </a:fld>
            <a:endParaRPr lang="nl-NL"/>
          </a:p>
        </p:txBody>
      </p:sp>
    </p:spTree>
    <p:extLst>
      <p:ext uri="{BB962C8B-B14F-4D97-AF65-F5344CB8AC3E}">
        <p14:creationId xmlns:p14="http://schemas.microsoft.com/office/powerpoint/2010/main" val="226279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schaden wil zeggen de patiënt geen kwaad doen. In letterlijke zin natuurlijk de patiënt geen kwaad doen, maar ook bijvoorbeeld in het voorschrijven van behandeling of medicatie. Soms kan een behandeling of medicatie meer schade opleveren dan dat het de patiënt helpt</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11</a:t>
            </a:fld>
            <a:endParaRPr lang="nl-NL"/>
          </a:p>
        </p:txBody>
      </p:sp>
    </p:spTree>
    <p:extLst>
      <p:ext uri="{BB962C8B-B14F-4D97-AF65-F5344CB8AC3E}">
        <p14:creationId xmlns:p14="http://schemas.microsoft.com/office/powerpoint/2010/main" val="32777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is een lastige. Want </a:t>
            </a:r>
            <a:r>
              <a:rPr lang="nl-NL" dirty="0" err="1"/>
              <a:t>Emre</a:t>
            </a:r>
            <a:r>
              <a:rPr lang="nl-NL" dirty="0"/>
              <a:t> beschadigt zich zelf natuurlijk wel door haar ziekte. Tegelijk is dit de enige manier waarop zij hopelijk in de toekomst een zelfstandig leven kan leiden</a:t>
            </a:r>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12</a:t>
            </a:fld>
            <a:endParaRPr lang="nl-NL"/>
          </a:p>
        </p:txBody>
      </p:sp>
    </p:spTree>
    <p:extLst>
      <p:ext uri="{BB962C8B-B14F-4D97-AF65-F5344CB8AC3E}">
        <p14:creationId xmlns:p14="http://schemas.microsoft.com/office/powerpoint/2010/main" val="214403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0000"/>
                </a:solidFill>
              </a:rPr>
              <a:t>Bij het principe van rechtvaardigheid wordt gekeken dat gelijke gevallen gelijk behandeld moeten worden. Denk hierbij aan het volgende voorbeeld: rijke patiënten krijgen geen voorrang op arme patiënten bij een behandeling op de eerste hulp. Of een ander voorbeeld: patiënten met acute klachten krijgen voorrang op patiënten zonder acute klachten. In alle gevallen telt dat iemand een behandeling moet krijgen die op dat moment noodzakelijk en wenselijk is. Daarbij moet het voor de arts niet uitmaken welk geslacht iemand heeft, of welk ras, geloof of welke seksuele geaardheid.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0000"/>
                </a:solidFill>
              </a:rPr>
              <a:t>Het [principe kan gaan knellen in tijden van schaarste. Denk aan de corona tijd bij de volle intensive cares: welke patiënten nemen we wel op en welke niet? Wie heeft meer recht op een plekje? Een oude man van 80 met zijn leven achter de rug of een jonge vader van 2 jonge kinderen?</a:t>
            </a:r>
          </a:p>
          <a:p>
            <a:endParaRPr lang="nl-NL" dirty="0"/>
          </a:p>
        </p:txBody>
      </p:sp>
      <p:sp>
        <p:nvSpPr>
          <p:cNvPr id="4" name="Tijdelijke aanduiding voor dianummer 3"/>
          <p:cNvSpPr>
            <a:spLocks noGrp="1"/>
          </p:cNvSpPr>
          <p:nvPr>
            <p:ph type="sldNum" sz="quarter" idx="5"/>
          </p:nvPr>
        </p:nvSpPr>
        <p:spPr/>
        <p:txBody>
          <a:bodyPr/>
          <a:lstStyle/>
          <a:p>
            <a:fld id="{68D95401-13D7-4A30-B5F7-4CF014B88E2D}" type="slidenum">
              <a:rPr lang="nl-NL" smtClean="0"/>
              <a:t>13</a:t>
            </a:fld>
            <a:endParaRPr lang="nl-NL"/>
          </a:p>
        </p:txBody>
      </p:sp>
    </p:spTree>
    <p:extLst>
      <p:ext uri="{BB962C8B-B14F-4D97-AF65-F5344CB8AC3E}">
        <p14:creationId xmlns:p14="http://schemas.microsoft.com/office/powerpoint/2010/main" val="276718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10/19/2022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73252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61732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67179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8881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2755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646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846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39569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99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10/19/2022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5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10/19/2022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26858070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customXml" Target="../ink/ink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9.png"/><Relationship Id="rId10" Type="http://schemas.microsoft.com/office/2007/relationships/diagramDrawing" Target="../diagrams/drawing3.xml"/><Relationship Id="rId4" Type="http://schemas.openxmlformats.org/officeDocument/2006/relationships/notesSlide" Target="../notesSlides/notesSlide10.xml"/><Relationship Id="rId9" Type="http://schemas.openxmlformats.org/officeDocument/2006/relationships/diagramColors" Target="../diagrams/colors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learningapps.org/watch?v=pu2cx9ep322"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6.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2.xml"/><Relationship Id="rId11" Type="http://schemas.openxmlformats.org/officeDocument/2006/relationships/image" Target="../media/image2.png"/><Relationship Id="rId5" Type="http://schemas.openxmlformats.org/officeDocument/2006/relationships/diagramData" Target="../diagrams/data2.xml"/><Relationship Id="rId10" Type="http://schemas.openxmlformats.org/officeDocument/2006/relationships/customXml" Target="../ink/ink3.xml"/><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customXml" Target="../ink/ink4.xm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arno.uvt.nl/show.cgi?fid=115956" TargetMode="External"/><Relationship Id="rId5" Type="http://schemas.openxmlformats.org/officeDocument/2006/relationships/hyperlink" Target="https://www.ntvg.nl/system/files/publications/d5049.pdf"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descr="Mensen die elkaars hand vasthouden">
            <a:extLst>
              <a:ext uri="{FF2B5EF4-FFF2-40B4-BE49-F238E27FC236}">
                <a16:creationId xmlns:a16="http://schemas.microsoft.com/office/drawing/2014/main" id="{0B3ADED6-11F6-6086-B8BA-70D2CF235CD6}"/>
              </a:ext>
            </a:extLst>
          </p:cNvPr>
          <p:cNvPicPr>
            <a:picLocks noChangeAspect="1"/>
          </p:cNvPicPr>
          <p:nvPr/>
        </p:nvPicPr>
        <p:blipFill rotWithShape="1">
          <a:blip r:embed="rId2">
            <a:alphaModFix amt="50000"/>
          </a:blip>
          <a:srcRect t="7855" r="-1" b="7854"/>
          <a:stretch/>
        </p:blipFill>
        <p:spPr>
          <a:xfrm>
            <a:off x="20" y="10"/>
            <a:ext cx="12188931" cy="6857990"/>
          </a:xfrm>
          <a:prstGeom prst="rect">
            <a:avLst/>
          </a:prstGeom>
        </p:spPr>
      </p:pic>
      <p:sp>
        <p:nvSpPr>
          <p:cNvPr id="2" name="Titel 1">
            <a:extLst>
              <a:ext uri="{FF2B5EF4-FFF2-40B4-BE49-F238E27FC236}">
                <a16:creationId xmlns:a16="http://schemas.microsoft.com/office/drawing/2014/main" id="{C3AF0DE6-DC07-804F-8888-29133381C215}"/>
              </a:ext>
            </a:extLst>
          </p:cNvPr>
          <p:cNvSpPr>
            <a:spLocks noGrp="1"/>
          </p:cNvSpPr>
          <p:nvPr>
            <p:ph type="ctrTitle"/>
          </p:nvPr>
        </p:nvSpPr>
        <p:spPr>
          <a:xfrm>
            <a:off x="1527048" y="1124712"/>
            <a:ext cx="9144000" cy="3063240"/>
          </a:xfrm>
        </p:spPr>
        <p:txBody>
          <a:bodyPr>
            <a:normAutofit/>
          </a:bodyPr>
          <a:lstStyle/>
          <a:p>
            <a:pPr algn="ctr"/>
            <a:r>
              <a:rPr lang="nl-NL"/>
              <a:t>Medische ethiek/principe ethiek</a:t>
            </a:r>
          </a:p>
        </p:txBody>
      </p:sp>
      <p:sp>
        <p:nvSpPr>
          <p:cNvPr id="3" name="Ondertitel 2">
            <a:extLst>
              <a:ext uri="{FF2B5EF4-FFF2-40B4-BE49-F238E27FC236}">
                <a16:creationId xmlns:a16="http://schemas.microsoft.com/office/drawing/2014/main" id="{582BA847-0D1D-4A46-D696-A246BCA6BEC1}"/>
              </a:ext>
            </a:extLst>
          </p:cNvPr>
          <p:cNvSpPr>
            <a:spLocks noGrp="1"/>
          </p:cNvSpPr>
          <p:nvPr>
            <p:ph type="subTitle" idx="1"/>
          </p:nvPr>
        </p:nvSpPr>
        <p:spPr>
          <a:xfrm>
            <a:off x="1527048" y="4599432"/>
            <a:ext cx="9144000" cy="1227520"/>
          </a:xfrm>
        </p:spPr>
        <p:txBody>
          <a:bodyPr>
            <a:normAutofit/>
          </a:bodyPr>
          <a:lstStyle/>
          <a:p>
            <a:pPr algn="ctr"/>
            <a:r>
              <a:rPr lang="nl-NL" sz="3200" dirty="0"/>
              <a:t>Workshop 4</a:t>
            </a:r>
          </a:p>
        </p:txBody>
      </p:sp>
      <p:sp>
        <p:nvSpPr>
          <p:cNvPr id="48"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7986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F503C3-DEBB-2BF6-894F-394FCC62D98B}"/>
              </a:ext>
            </a:extLst>
          </p:cNvPr>
          <p:cNvSpPr>
            <a:spLocks noGrp="1"/>
          </p:cNvSpPr>
          <p:nvPr>
            <p:ph type="title"/>
          </p:nvPr>
        </p:nvSpPr>
        <p:spPr>
          <a:xfrm>
            <a:off x="630936" y="640080"/>
            <a:ext cx="4818888" cy="1481328"/>
          </a:xfrm>
        </p:spPr>
        <p:txBody>
          <a:bodyPr anchor="b">
            <a:normAutofit/>
          </a:bodyPr>
          <a:lstStyle/>
          <a:p>
            <a:pPr>
              <a:lnSpc>
                <a:spcPct val="90000"/>
              </a:lnSpc>
            </a:pPr>
            <a:r>
              <a:rPr lang="nl-NL" sz="4800" dirty="0"/>
              <a:t>Casus </a:t>
            </a:r>
            <a:r>
              <a:rPr lang="nl-NL" sz="4800" dirty="0" err="1"/>
              <a:t>Emre</a:t>
            </a:r>
            <a:r>
              <a:rPr lang="nl-NL" sz="4800" dirty="0"/>
              <a:t>: 2</a:t>
            </a:r>
            <a:r>
              <a:rPr lang="nl-NL" sz="4800" baseline="30000" dirty="0"/>
              <a:t>e</a:t>
            </a:r>
            <a:r>
              <a:rPr lang="nl-NL" sz="4800" dirty="0"/>
              <a:t> principe: weldoen</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B3715E"/>
          </a:solidFill>
          <a:ln w="38100" cap="rnd">
            <a:solidFill>
              <a:srgbClr val="B3715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5EA1C79-3E34-204B-8E8E-F500BCFE3831}"/>
              </a:ext>
            </a:extLst>
          </p:cNvPr>
          <p:cNvSpPr>
            <a:spLocks noGrp="1"/>
          </p:cNvSpPr>
          <p:nvPr>
            <p:ph idx="1"/>
          </p:nvPr>
        </p:nvSpPr>
        <p:spPr>
          <a:xfrm>
            <a:off x="630936" y="2660904"/>
            <a:ext cx="4818888" cy="3547872"/>
          </a:xfrm>
        </p:spPr>
        <p:txBody>
          <a:bodyPr anchor="t">
            <a:normAutofit fontScale="85000" lnSpcReduction="10000"/>
          </a:bodyPr>
          <a:lstStyle/>
          <a:p>
            <a:r>
              <a:rPr lang="nl-NL" dirty="0"/>
              <a:t>In de casus komt dit niet heel sterk naar voren</a:t>
            </a:r>
          </a:p>
          <a:p>
            <a:r>
              <a:rPr lang="nl-NL" dirty="0"/>
              <a:t>Als </a:t>
            </a:r>
            <a:r>
              <a:rPr lang="nl-NL" dirty="0" err="1"/>
              <a:t>Emre</a:t>
            </a:r>
            <a:r>
              <a:rPr lang="nl-NL" dirty="0"/>
              <a:t> zich zelf verwond wordt ze verbonden</a:t>
            </a:r>
          </a:p>
          <a:p>
            <a:r>
              <a:rPr lang="nl-NL" dirty="0"/>
              <a:t>Arts en verpleegkundige benadrukken dat de behandeling is gericht op bevordering van de zelfstandigheid van </a:t>
            </a:r>
            <a:r>
              <a:rPr lang="nl-NL" dirty="0" err="1"/>
              <a:t>Emre</a:t>
            </a:r>
            <a:endParaRPr lang="nl-NL" dirty="0"/>
          </a:p>
        </p:txBody>
      </p:sp>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 name="Ink 15">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5737403" y="1956150"/>
                <a:ext cx="36000" cy="32709"/>
              </a:xfrm>
              <a:prstGeom prst="rect">
                <a:avLst/>
              </a:prstGeom>
            </p:spPr>
          </p:pic>
        </mc:Fallback>
      </mc:AlternateContent>
      <p:pic>
        <p:nvPicPr>
          <p:cNvPr id="5" name="Tijdelijke aanduiding voor inhoud 4">
            <a:extLst>
              <a:ext uri="{FF2B5EF4-FFF2-40B4-BE49-F238E27FC236}">
                <a16:creationId xmlns:a16="http://schemas.microsoft.com/office/drawing/2014/main" id="{55922D14-DD46-24B5-A3C6-9222587AB87B}"/>
              </a:ext>
            </a:extLst>
          </p:cNvPr>
          <p:cNvPicPr>
            <a:picLocks noChangeAspect="1"/>
          </p:cNvPicPr>
          <p:nvPr/>
        </p:nvPicPr>
        <p:blipFill>
          <a:blip r:embed="rId6"/>
          <a:stretch>
            <a:fillRect/>
          </a:stretch>
        </p:blipFill>
        <p:spPr>
          <a:xfrm>
            <a:off x="8026717" y="640080"/>
            <a:ext cx="1603629" cy="5577840"/>
          </a:xfrm>
          <a:prstGeom prst="rect">
            <a:avLst/>
          </a:prstGeom>
        </p:spPr>
      </p:pic>
      <p:pic>
        <p:nvPicPr>
          <p:cNvPr id="3" name="Opgenomen geluid">
            <a:hlinkClick r:id="" action="ppaction://media"/>
            <a:extLst>
              <a:ext uri="{FF2B5EF4-FFF2-40B4-BE49-F238E27FC236}">
                <a16:creationId xmlns:a16="http://schemas.microsoft.com/office/drawing/2014/main" id="{49A58FC2-F879-4A8A-C4CD-19ABFC5589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496928942"/>
      </p:ext>
    </p:extLst>
  </p:cSld>
  <p:clrMapOvr>
    <a:masterClrMapping/>
  </p:clrMapOvr>
  <mc:AlternateContent xmlns:mc="http://schemas.openxmlformats.org/markup-compatibility/2006" xmlns:p14="http://schemas.microsoft.com/office/powerpoint/2010/main">
    <mc:Choice Requires="p14">
      <p:transition spd="slow" p14:dur="2000" advTm="17285"/>
    </mc:Choice>
    <mc:Fallback xmlns="">
      <p:transition spd="slow" advTm="1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3427B3-45E3-05F6-24DE-AFD9E1078E31}"/>
              </a:ext>
            </a:extLst>
          </p:cNvPr>
          <p:cNvSpPr>
            <a:spLocks noGrp="1"/>
          </p:cNvSpPr>
          <p:nvPr>
            <p:ph type="title"/>
          </p:nvPr>
        </p:nvSpPr>
        <p:spPr>
          <a:xfrm>
            <a:off x="572493" y="238539"/>
            <a:ext cx="11047013" cy="1434415"/>
          </a:xfrm>
        </p:spPr>
        <p:txBody>
          <a:bodyPr anchor="b">
            <a:normAutofit/>
          </a:bodyPr>
          <a:lstStyle/>
          <a:p>
            <a:r>
              <a:rPr lang="nl-NL" sz="7200"/>
              <a:t>3</a:t>
            </a:r>
            <a:r>
              <a:rPr lang="nl-NL" sz="7200" baseline="30000"/>
              <a:t>e</a:t>
            </a:r>
            <a:r>
              <a:rPr lang="nl-NL" sz="7200"/>
              <a:t> principe: niet schaden</a:t>
            </a:r>
          </a:p>
        </p:txBody>
      </p:sp>
      <p:sp>
        <p:nvSpPr>
          <p:cNvPr id="2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EF43453-B6F5-AB47-55DB-3034D2C2624E}"/>
              </a:ext>
            </a:extLst>
          </p:cNvPr>
          <p:cNvPicPr>
            <a:picLocks noChangeAspect="1"/>
          </p:cNvPicPr>
          <p:nvPr/>
        </p:nvPicPr>
        <p:blipFill rotWithShape="1">
          <a:blip r:embed="rId5"/>
          <a:srcRect b="2784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Tijdelijke aanduiding voor inhoud 2">
            <a:extLst>
              <a:ext uri="{FF2B5EF4-FFF2-40B4-BE49-F238E27FC236}">
                <a16:creationId xmlns:a16="http://schemas.microsoft.com/office/drawing/2014/main" id="{62581C5C-D584-05F5-3F77-570A2F409977}"/>
              </a:ext>
            </a:extLst>
          </p:cNvPr>
          <p:cNvSpPr>
            <a:spLocks noGrp="1"/>
          </p:cNvSpPr>
          <p:nvPr>
            <p:ph idx="1"/>
          </p:nvPr>
        </p:nvSpPr>
        <p:spPr>
          <a:xfrm>
            <a:off x="4905955" y="2071316"/>
            <a:ext cx="6713552" cy="4114800"/>
          </a:xfrm>
        </p:spPr>
        <p:txBody>
          <a:bodyPr anchor="t">
            <a:normAutofit/>
          </a:bodyPr>
          <a:lstStyle/>
          <a:p>
            <a:r>
              <a:rPr lang="nl-NL" dirty="0"/>
              <a:t>Weldoen en niet-schaden zijn al terug te herleiden op de uitgangspunten van de Griekse oudheid: de zogenaamde Hippocratische traditie</a:t>
            </a:r>
          </a:p>
          <a:p>
            <a:r>
              <a:rPr lang="nl-NL" dirty="0"/>
              <a:t>Het betekent de patiënt geen kwaad doen</a:t>
            </a:r>
          </a:p>
        </p:txBody>
      </p:sp>
      <p:pic>
        <p:nvPicPr>
          <p:cNvPr id="5" name="Opgenomen geluid">
            <a:hlinkClick r:id="" action="ppaction://media"/>
            <a:extLst>
              <a:ext uri="{FF2B5EF4-FFF2-40B4-BE49-F238E27FC236}">
                <a16:creationId xmlns:a16="http://schemas.microsoft.com/office/drawing/2014/main" id="{5458C613-1650-FD57-C494-6EF44732F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4476" y="4809044"/>
            <a:ext cx="487363" cy="487363"/>
          </a:xfrm>
          <a:prstGeom prst="rect">
            <a:avLst/>
          </a:prstGeom>
        </p:spPr>
      </p:pic>
    </p:spTree>
    <p:extLst>
      <p:ext uri="{BB962C8B-B14F-4D97-AF65-F5344CB8AC3E}">
        <p14:creationId xmlns:p14="http://schemas.microsoft.com/office/powerpoint/2010/main" val="166987752"/>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FF376E-4815-AD29-49BF-9A10C2121BFD}"/>
              </a:ext>
            </a:extLst>
          </p:cNvPr>
          <p:cNvSpPr>
            <a:spLocks noGrp="1"/>
          </p:cNvSpPr>
          <p:nvPr>
            <p:ph type="title"/>
          </p:nvPr>
        </p:nvSpPr>
        <p:spPr>
          <a:xfrm>
            <a:off x="572493" y="238539"/>
            <a:ext cx="11047013" cy="1434415"/>
          </a:xfrm>
        </p:spPr>
        <p:txBody>
          <a:bodyPr anchor="b">
            <a:normAutofit/>
          </a:bodyPr>
          <a:lstStyle/>
          <a:p>
            <a:r>
              <a:rPr lang="nl-NL" sz="7200"/>
              <a:t>Casus Emre: 3</a:t>
            </a:r>
            <a:r>
              <a:rPr lang="nl-NL" sz="7200" baseline="30000"/>
              <a:t>e</a:t>
            </a:r>
            <a:r>
              <a:rPr lang="nl-NL" sz="7200"/>
              <a:t> principe: niet-schaden</a:t>
            </a:r>
          </a:p>
        </p:txBody>
      </p:sp>
      <p:sp>
        <p:nvSpPr>
          <p:cNvPr id="2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715E"/>
          </a:solidFill>
          <a:ln w="38100" cap="rnd">
            <a:solidFill>
              <a:srgbClr val="B3715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AF42309A-A96D-B3FD-42CF-EA9CE573DE23}"/>
              </a:ext>
            </a:extLst>
          </p:cNvPr>
          <p:cNvPicPr>
            <a:picLocks noChangeAspect="1"/>
          </p:cNvPicPr>
          <p:nvPr/>
        </p:nvPicPr>
        <p:blipFill rotWithShape="1">
          <a:blip r:embed="rId5"/>
          <a:srcRect t="124" r="-1" b="69374"/>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9" name="Content Placeholder 8">
            <a:extLst>
              <a:ext uri="{FF2B5EF4-FFF2-40B4-BE49-F238E27FC236}">
                <a16:creationId xmlns:a16="http://schemas.microsoft.com/office/drawing/2014/main" id="{C3D77356-9E19-5D0A-A347-596FC85A2FAA}"/>
              </a:ext>
            </a:extLst>
          </p:cNvPr>
          <p:cNvSpPr>
            <a:spLocks noGrp="1"/>
          </p:cNvSpPr>
          <p:nvPr>
            <p:ph idx="1"/>
          </p:nvPr>
        </p:nvSpPr>
        <p:spPr>
          <a:xfrm>
            <a:off x="4905955" y="2071316"/>
            <a:ext cx="6713552" cy="4114800"/>
          </a:xfrm>
        </p:spPr>
        <p:txBody>
          <a:bodyPr anchor="t">
            <a:normAutofit/>
          </a:bodyPr>
          <a:lstStyle/>
          <a:p>
            <a:r>
              <a:rPr lang="nl-NL" dirty="0"/>
              <a:t>Door haar behandeling kan </a:t>
            </a:r>
            <a:r>
              <a:rPr lang="nl-NL" dirty="0" err="1"/>
              <a:t>Emre</a:t>
            </a:r>
            <a:r>
              <a:rPr lang="nl-NL" dirty="0"/>
              <a:t> zichzelf schade toebrengen</a:t>
            </a:r>
          </a:p>
          <a:p>
            <a:r>
              <a:rPr lang="nl-NL" dirty="0"/>
              <a:t>Haar behandeling is haar kans op een zelfstandig leven</a:t>
            </a:r>
          </a:p>
          <a:p>
            <a:endParaRPr lang="en-US" dirty="0"/>
          </a:p>
        </p:txBody>
      </p:sp>
      <p:pic>
        <p:nvPicPr>
          <p:cNvPr id="3" name="Opgenomen geluid">
            <a:hlinkClick r:id="" action="ppaction://media"/>
            <a:extLst>
              <a:ext uri="{FF2B5EF4-FFF2-40B4-BE49-F238E27FC236}">
                <a16:creationId xmlns:a16="http://schemas.microsoft.com/office/drawing/2014/main" id="{C3D94535-3199-3942-9849-FF989F3FF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0359" y="4663129"/>
            <a:ext cx="487363" cy="487363"/>
          </a:xfrm>
          <a:prstGeom prst="rect">
            <a:avLst/>
          </a:prstGeom>
        </p:spPr>
      </p:pic>
    </p:spTree>
    <p:extLst>
      <p:ext uri="{BB962C8B-B14F-4D97-AF65-F5344CB8AC3E}">
        <p14:creationId xmlns:p14="http://schemas.microsoft.com/office/powerpoint/2010/main" val="1531284434"/>
      </p:ext>
    </p:extLst>
  </p:cSld>
  <p:clrMapOvr>
    <a:masterClrMapping/>
  </p:clrMapOvr>
  <mc:AlternateContent xmlns:mc="http://schemas.openxmlformats.org/markup-compatibility/2006" xmlns:p14="http://schemas.microsoft.com/office/powerpoint/2010/main">
    <mc:Choice Requires="p14">
      <p:transition spd="slow" p14:dur="2000" advTm="33144"/>
    </mc:Choice>
    <mc:Fallback xmlns="">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EC245EE-FB0F-D1D8-38E9-ECA2AD0E0158}"/>
              </a:ext>
            </a:extLst>
          </p:cNvPr>
          <p:cNvSpPr>
            <a:spLocks noGrp="1"/>
          </p:cNvSpPr>
          <p:nvPr>
            <p:ph type="title"/>
          </p:nvPr>
        </p:nvSpPr>
        <p:spPr>
          <a:xfrm>
            <a:off x="838200" y="365125"/>
            <a:ext cx="10515600" cy="1325563"/>
          </a:xfrm>
        </p:spPr>
        <p:txBody>
          <a:bodyPr>
            <a:normAutofit/>
          </a:bodyPr>
          <a:lstStyle/>
          <a:p>
            <a:r>
              <a:rPr lang="nl-NL" sz="6600"/>
              <a:t>4</a:t>
            </a:r>
            <a:r>
              <a:rPr lang="nl-NL" sz="6600" baseline="30000"/>
              <a:t>e</a:t>
            </a:r>
            <a:r>
              <a:rPr lang="nl-NL" sz="6600"/>
              <a:t> principe: rechtvaardigheid</a:t>
            </a:r>
          </a:p>
        </p:txBody>
      </p:sp>
      <p:sp>
        <p:nvSpPr>
          <p:cNvPr id="3" name="Tijdelijke aanduiding voor inhoud 2">
            <a:extLst>
              <a:ext uri="{FF2B5EF4-FFF2-40B4-BE49-F238E27FC236}">
                <a16:creationId xmlns:a16="http://schemas.microsoft.com/office/drawing/2014/main" id="{E2AAB744-B509-20C7-7726-A3E51E368AA1}"/>
              </a:ext>
            </a:extLst>
          </p:cNvPr>
          <p:cNvSpPr>
            <a:spLocks noGrp="1"/>
          </p:cNvSpPr>
          <p:nvPr>
            <p:ph idx="1"/>
          </p:nvPr>
        </p:nvSpPr>
        <p:spPr>
          <a:xfrm>
            <a:off x="838200" y="1929384"/>
            <a:ext cx="10515600" cy="4251960"/>
          </a:xfrm>
        </p:spPr>
        <p:txBody>
          <a:bodyPr>
            <a:normAutofit/>
          </a:bodyPr>
          <a:lstStyle/>
          <a:p>
            <a:r>
              <a:rPr lang="nl-NL" dirty="0"/>
              <a:t>Bij het principe van rechtvaardigheid wordt gekeken dat gelijke gevallen gelijk behandeld moeten worden. Denk hierbij aan het volgende voorbeeld: rijke patiënten krijgen geen voorrang op arme patiënten bij een behandeling op de eerste hulp</a:t>
            </a:r>
          </a:p>
          <a:p>
            <a:r>
              <a:rPr lang="nl-NL" dirty="0"/>
              <a:t>Iedereen heeft recht op dezelfde zorg</a:t>
            </a:r>
          </a:p>
          <a:p>
            <a:r>
              <a:rPr lang="nl-NL" dirty="0"/>
              <a:t>Het principe kan gaan knellen in tijden van schaarste.</a:t>
            </a:r>
          </a:p>
          <a:p>
            <a:pPr marL="0" indent="0">
              <a:buNone/>
            </a:pPr>
            <a:endParaRPr lang="nl-NL" b="0" i="0" dirty="0">
              <a:effectLst/>
            </a:endParaRPr>
          </a:p>
        </p:txBody>
      </p:sp>
      <p:pic>
        <p:nvPicPr>
          <p:cNvPr id="4" name="Opgenomen geluid">
            <a:hlinkClick r:id="" action="ppaction://media"/>
            <a:extLst>
              <a:ext uri="{FF2B5EF4-FFF2-40B4-BE49-F238E27FC236}">
                <a16:creationId xmlns:a16="http://schemas.microsoft.com/office/drawing/2014/main" id="{18A0066B-EBEE-5BAC-4972-6FECBAB4B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49576" y="5334337"/>
            <a:ext cx="487363" cy="487363"/>
          </a:xfrm>
          <a:prstGeom prst="rect">
            <a:avLst/>
          </a:prstGeom>
        </p:spPr>
      </p:pic>
    </p:spTree>
    <p:extLst>
      <p:ext uri="{BB962C8B-B14F-4D97-AF65-F5344CB8AC3E}">
        <p14:creationId xmlns:p14="http://schemas.microsoft.com/office/powerpoint/2010/main" val="1316442047"/>
      </p:ext>
    </p:extLst>
  </p:cSld>
  <p:clrMapOvr>
    <a:masterClrMapping/>
  </p:clrMapOvr>
  <mc:AlternateContent xmlns:mc="http://schemas.openxmlformats.org/markup-compatibility/2006" xmlns:p14="http://schemas.microsoft.com/office/powerpoint/2010/main">
    <mc:Choice Requires="p14">
      <p:transition spd="slow" p14:dur="2000" advTm="61542"/>
    </mc:Choice>
    <mc:Fallback xmlns="">
      <p:transition spd="slow" advTm="6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21BFFB-D3FA-4EE2-9E87-F2E4CEDA9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7F80AEB-67E2-48CB-B8AF-AD0F7787A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B37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F606DE-CBBF-4A3D-6E6E-9AB29D294BB5}"/>
              </a:ext>
            </a:extLst>
          </p:cNvPr>
          <p:cNvSpPr>
            <a:spLocks noGrp="1"/>
          </p:cNvSpPr>
          <p:nvPr>
            <p:ph type="title"/>
          </p:nvPr>
        </p:nvSpPr>
        <p:spPr>
          <a:xfrm>
            <a:off x="640080" y="329184"/>
            <a:ext cx="6894576" cy="1783080"/>
          </a:xfrm>
        </p:spPr>
        <p:txBody>
          <a:bodyPr anchor="b">
            <a:normAutofit/>
          </a:bodyPr>
          <a:lstStyle/>
          <a:p>
            <a:pPr>
              <a:lnSpc>
                <a:spcPct val="90000"/>
              </a:lnSpc>
            </a:pPr>
            <a:r>
              <a:rPr lang="nl-NL" sz="6100"/>
              <a:t>Casus Emre: 4</a:t>
            </a:r>
            <a:r>
              <a:rPr lang="nl-NL" sz="6100" baseline="30000"/>
              <a:t>e</a:t>
            </a:r>
            <a:r>
              <a:rPr lang="nl-NL" sz="6100"/>
              <a:t> principe: rechtvaardigheid</a:t>
            </a:r>
          </a:p>
        </p:txBody>
      </p:sp>
      <p:sp>
        <p:nvSpPr>
          <p:cNvPr id="2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C8A3B0D5-1393-F1F3-1ED5-DA4865188172}"/>
              </a:ext>
            </a:extLst>
          </p:cNvPr>
          <p:cNvPicPr>
            <a:picLocks noChangeAspect="1"/>
          </p:cNvPicPr>
          <p:nvPr/>
        </p:nvPicPr>
        <p:blipFill rotWithShape="1">
          <a:blip r:embed="rId5"/>
          <a:srcRect t="6174" r="1" b="45174"/>
          <a:stretch/>
        </p:blipFill>
        <p:spPr>
          <a:xfrm>
            <a:off x="8139452" y="10"/>
            <a:ext cx="4052548" cy="6857990"/>
          </a:xfrm>
          <a:custGeom>
            <a:avLst/>
            <a:gdLst/>
            <a:ahLst/>
            <a:cxnLst/>
            <a:rect l="l" t="t" r="r" b="b"/>
            <a:pathLst>
              <a:path w="4052548" h="6858000">
                <a:moveTo>
                  <a:pt x="25721" y="0"/>
                </a:moveTo>
                <a:lnTo>
                  <a:pt x="4052548" y="0"/>
                </a:lnTo>
                <a:lnTo>
                  <a:pt x="4052548" y="6858000"/>
                </a:lnTo>
                <a:lnTo>
                  <a:pt x="28716" y="6858000"/>
                </a:lnTo>
                <a:lnTo>
                  <a:pt x="28782" y="6856911"/>
                </a:lnTo>
                <a:cubicBezTo>
                  <a:pt x="31911" y="6736505"/>
                  <a:pt x="35027" y="6616061"/>
                  <a:pt x="38157" y="6495580"/>
                </a:cubicBezTo>
                <a:cubicBezTo>
                  <a:pt x="38284" y="6490503"/>
                  <a:pt x="39171" y="6485553"/>
                  <a:pt x="39171" y="6480476"/>
                </a:cubicBezTo>
                <a:cubicBezTo>
                  <a:pt x="48166" y="6366632"/>
                  <a:pt x="53107" y="6252788"/>
                  <a:pt x="18899" y="6141609"/>
                </a:cubicBezTo>
                <a:cubicBezTo>
                  <a:pt x="15871" y="6131163"/>
                  <a:pt x="14262" y="6120363"/>
                  <a:pt x="14084" y="6109499"/>
                </a:cubicBezTo>
                <a:cubicBezTo>
                  <a:pt x="12413" y="6012573"/>
                  <a:pt x="16644" y="5915646"/>
                  <a:pt x="26754" y="5819240"/>
                </a:cubicBezTo>
                <a:cubicBezTo>
                  <a:pt x="31949" y="5760097"/>
                  <a:pt x="26754" y="5700065"/>
                  <a:pt x="43478" y="5641557"/>
                </a:cubicBezTo>
                <a:cubicBezTo>
                  <a:pt x="50864" y="5612480"/>
                  <a:pt x="55109" y="5582693"/>
                  <a:pt x="56147" y="5552715"/>
                </a:cubicBezTo>
                <a:cubicBezTo>
                  <a:pt x="59948" y="5480119"/>
                  <a:pt x="38537" y="5411838"/>
                  <a:pt x="18139" y="5343303"/>
                </a:cubicBezTo>
                <a:cubicBezTo>
                  <a:pt x="7370" y="5307004"/>
                  <a:pt x="-5426" y="5269945"/>
                  <a:pt x="2429" y="5231870"/>
                </a:cubicBezTo>
                <a:cubicBezTo>
                  <a:pt x="16707" y="5173310"/>
                  <a:pt x="24854" y="5113418"/>
                  <a:pt x="26754" y="5053171"/>
                </a:cubicBezTo>
                <a:cubicBezTo>
                  <a:pt x="26754" y="5010527"/>
                  <a:pt x="16365" y="4968771"/>
                  <a:pt x="20039" y="4926254"/>
                </a:cubicBezTo>
                <a:cubicBezTo>
                  <a:pt x="28211" y="4843771"/>
                  <a:pt x="30238" y="4760793"/>
                  <a:pt x="26121" y="4678005"/>
                </a:cubicBezTo>
                <a:cubicBezTo>
                  <a:pt x="26095" y="4644905"/>
                  <a:pt x="29846" y="4611907"/>
                  <a:pt x="37270" y="4579644"/>
                </a:cubicBezTo>
                <a:cubicBezTo>
                  <a:pt x="46506" y="4522710"/>
                  <a:pt x="48419" y="4464836"/>
                  <a:pt x="42971" y="4407419"/>
                </a:cubicBezTo>
                <a:cubicBezTo>
                  <a:pt x="37016" y="4340914"/>
                  <a:pt x="19279" y="4275425"/>
                  <a:pt x="14845" y="4208921"/>
                </a:cubicBezTo>
                <a:cubicBezTo>
                  <a:pt x="7876" y="4098757"/>
                  <a:pt x="17759" y="3988593"/>
                  <a:pt x="27514" y="3878937"/>
                </a:cubicBezTo>
                <a:cubicBezTo>
                  <a:pt x="35116" y="3808600"/>
                  <a:pt x="37143" y="3737768"/>
                  <a:pt x="33596" y="3667113"/>
                </a:cubicBezTo>
                <a:cubicBezTo>
                  <a:pt x="29161" y="3611016"/>
                  <a:pt x="22193" y="3554919"/>
                  <a:pt x="20926" y="3498822"/>
                </a:cubicBezTo>
                <a:cubicBezTo>
                  <a:pt x="18646" y="3398557"/>
                  <a:pt x="19532" y="3298293"/>
                  <a:pt x="25360" y="3198029"/>
                </a:cubicBezTo>
                <a:cubicBezTo>
                  <a:pt x="28274" y="3147770"/>
                  <a:pt x="32962" y="3098019"/>
                  <a:pt x="34989" y="3047379"/>
                </a:cubicBezTo>
                <a:cubicBezTo>
                  <a:pt x="37016" y="2996739"/>
                  <a:pt x="41071" y="2945592"/>
                  <a:pt x="29542" y="2895967"/>
                </a:cubicBezTo>
                <a:cubicBezTo>
                  <a:pt x="10030" y="2811568"/>
                  <a:pt x="24347" y="2727549"/>
                  <a:pt x="28528" y="2643403"/>
                </a:cubicBezTo>
                <a:cubicBezTo>
                  <a:pt x="31062" y="2591113"/>
                  <a:pt x="46266" y="2537554"/>
                  <a:pt x="32836" y="2486788"/>
                </a:cubicBezTo>
                <a:cubicBezTo>
                  <a:pt x="11677" y="2407211"/>
                  <a:pt x="25487" y="2329284"/>
                  <a:pt x="32836" y="2250976"/>
                </a:cubicBezTo>
                <a:cubicBezTo>
                  <a:pt x="41311" y="2176870"/>
                  <a:pt x="39816" y="2101951"/>
                  <a:pt x="28401" y="2028238"/>
                </a:cubicBezTo>
                <a:cubicBezTo>
                  <a:pt x="14084" y="1955108"/>
                  <a:pt x="14084" y="1879897"/>
                  <a:pt x="28401" y="1806768"/>
                </a:cubicBezTo>
                <a:cubicBezTo>
                  <a:pt x="40260" y="1746406"/>
                  <a:pt x="41628" y="1684458"/>
                  <a:pt x="32455" y="1623627"/>
                </a:cubicBezTo>
                <a:cubicBezTo>
                  <a:pt x="26247" y="1580095"/>
                  <a:pt x="15098" y="1536816"/>
                  <a:pt x="13578" y="1493284"/>
                </a:cubicBezTo>
                <a:cubicBezTo>
                  <a:pt x="10436" y="1402246"/>
                  <a:pt x="12298" y="1311107"/>
                  <a:pt x="19153" y="1220286"/>
                </a:cubicBezTo>
                <a:cubicBezTo>
                  <a:pt x="27134" y="1116849"/>
                  <a:pt x="42464" y="1013792"/>
                  <a:pt x="31822" y="909594"/>
                </a:cubicBezTo>
                <a:cubicBezTo>
                  <a:pt x="28148" y="873803"/>
                  <a:pt x="20673" y="838139"/>
                  <a:pt x="19913" y="802222"/>
                </a:cubicBezTo>
                <a:cubicBezTo>
                  <a:pt x="18266" y="734956"/>
                  <a:pt x="17505" y="668579"/>
                  <a:pt x="21306" y="599155"/>
                </a:cubicBezTo>
                <a:cubicBezTo>
                  <a:pt x="25107" y="529732"/>
                  <a:pt x="39550" y="459293"/>
                  <a:pt x="29795" y="391139"/>
                </a:cubicBezTo>
                <a:cubicBezTo>
                  <a:pt x="20039" y="322984"/>
                  <a:pt x="26374" y="255972"/>
                  <a:pt x="32709" y="189087"/>
                </a:cubicBezTo>
                <a:cubicBezTo>
                  <a:pt x="38790" y="125502"/>
                  <a:pt x="40944" y="63313"/>
                  <a:pt x="26121" y="743"/>
                </a:cubicBezTo>
                <a:close/>
              </a:path>
            </a:pathLst>
          </a:custGeom>
        </p:spPr>
      </p:pic>
      <p:graphicFrame>
        <p:nvGraphicFramePr>
          <p:cNvPr id="18" name="Content Placeholder 8">
            <a:extLst>
              <a:ext uri="{FF2B5EF4-FFF2-40B4-BE49-F238E27FC236}">
                <a16:creationId xmlns:a16="http://schemas.microsoft.com/office/drawing/2014/main" id="{B6A1BFB7-C1A9-8194-4512-A15578C6EB91}"/>
              </a:ext>
            </a:extLst>
          </p:cNvPr>
          <p:cNvGraphicFramePr>
            <a:graphicFrameLocks noGrp="1"/>
          </p:cNvGraphicFramePr>
          <p:nvPr>
            <p:ph idx="1"/>
            <p:extLst>
              <p:ext uri="{D42A27DB-BD31-4B8C-83A1-F6EECF244321}">
                <p14:modId xmlns:p14="http://schemas.microsoft.com/office/powerpoint/2010/main" val="2624318199"/>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Opgenomen geluid">
            <a:hlinkClick r:id="" action="ppaction://media"/>
            <a:extLst>
              <a:ext uri="{FF2B5EF4-FFF2-40B4-BE49-F238E27FC236}">
                <a16:creationId xmlns:a16="http://schemas.microsoft.com/office/drawing/2014/main" id="{BC3AA0A2-1EFE-5465-04B6-6EA28A7220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753255" y="1678399"/>
            <a:ext cx="487363" cy="487363"/>
          </a:xfrm>
          <a:prstGeom prst="rect">
            <a:avLst/>
          </a:prstGeom>
        </p:spPr>
      </p:pic>
    </p:spTree>
    <p:extLst>
      <p:ext uri="{BB962C8B-B14F-4D97-AF65-F5344CB8AC3E}">
        <p14:creationId xmlns:p14="http://schemas.microsoft.com/office/powerpoint/2010/main" val="998494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319"/>
    </mc:Choice>
    <mc:Fallback xmlns="">
      <p:transition spd="slow" advTm="2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66E09-0C06-E795-7BF1-985513F2C0E9}"/>
              </a:ext>
            </a:extLst>
          </p:cNvPr>
          <p:cNvSpPr>
            <a:spLocks noGrp="1"/>
          </p:cNvSpPr>
          <p:nvPr>
            <p:ph type="title"/>
          </p:nvPr>
        </p:nvSpPr>
        <p:spPr/>
        <p:txBody>
          <a:bodyPr/>
          <a:lstStyle/>
          <a:p>
            <a:r>
              <a:rPr lang="nl-NL" dirty="0"/>
              <a:t>Deze les wordt afgesloten met deze film. </a:t>
            </a:r>
          </a:p>
        </p:txBody>
      </p:sp>
      <p:graphicFrame>
        <p:nvGraphicFramePr>
          <p:cNvPr id="7" name="Tijdelijke aanduiding voor inhoud 2">
            <a:extLst>
              <a:ext uri="{FF2B5EF4-FFF2-40B4-BE49-F238E27FC236}">
                <a16:creationId xmlns:a16="http://schemas.microsoft.com/office/drawing/2014/main" id="{C7C238AD-84B2-A72C-ABA9-052B925983A4}"/>
              </a:ext>
            </a:extLst>
          </p:cNvPr>
          <p:cNvGraphicFramePr>
            <a:graphicFrameLocks noGrp="1"/>
          </p:cNvGraphicFramePr>
          <p:nvPr>
            <p:ph idx="1"/>
            <p:extLst>
              <p:ext uri="{D42A27DB-BD31-4B8C-83A1-F6EECF244321}">
                <p14:modId xmlns:p14="http://schemas.microsoft.com/office/powerpoint/2010/main" val="2010593360"/>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Afbeelding 4">
            <a:extLst>
              <a:ext uri="{FF2B5EF4-FFF2-40B4-BE49-F238E27FC236}">
                <a16:creationId xmlns:a16="http://schemas.microsoft.com/office/drawing/2014/main" id="{78F88B7F-60AB-B191-6C3D-C11CBAB509D5}"/>
              </a:ext>
            </a:extLst>
          </p:cNvPr>
          <p:cNvPicPr>
            <a:picLocks noChangeAspect="1"/>
          </p:cNvPicPr>
          <p:nvPr/>
        </p:nvPicPr>
        <p:blipFill>
          <a:blip r:embed="rId7"/>
          <a:stretch>
            <a:fillRect/>
          </a:stretch>
        </p:blipFill>
        <p:spPr>
          <a:xfrm>
            <a:off x="5693631" y="2737893"/>
            <a:ext cx="1135478" cy="876376"/>
          </a:xfrm>
          <a:prstGeom prst="rect">
            <a:avLst/>
          </a:prstGeom>
        </p:spPr>
      </p:pic>
    </p:spTree>
    <p:extLst>
      <p:ext uri="{BB962C8B-B14F-4D97-AF65-F5344CB8AC3E}">
        <p14:creationId xmlns:p14="http://schemas.microsoft.com/office/powerpoint/2010/main" val="127659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B4F34D2-83DE-3712-9ED2-2321A9379A29}"/>
              </a:ext>
            </a:extLst>
          </p:cNvPr>
          <p:cNvSpPr>
            <a:spLocks noGrp="1"/>
          </p:cNvSpPr>
          <p:nvPr>
            <p:ph type="title"/>
          </p:nvPr>
        </p:nvSpPr>
        <p:spPr>
          <a:xfrm>
            <a:off x="630936" y="640823"/>
            <a:ext cx="3419856" cy="5583148"/>
          </a:xfrm>
        </p:spPr>
        <p:txBody>
          <a:bodyPr anchor="ctr">
            <a:normAutofit/>
          </a:bodyPr>
          <a:lstStyle/>
          <a:p>
            <a:r>
              <a:rPr lang="nl-NL" sz="6000"/>
              <a:t>Terugblik vorige les:</a:t>
            </a:r>
          </a:p>
        </p:txBody>
      </p:sp>
      <mc:AlternateContent xmlns:mc="http://schemas.openxmlformats.org/markup-compatibility/2006" xmlns:p14="http://schemas.microsoft.com/office/powerpoint/2010/main">
        <mc:Choice Requires="p14">
          <p:contentPart p14:bwMode="auto" r:id="rId2">
            <p14:nvContentPartPr>
              <p14:cNvPr id="17" name="Ink 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7" name="Ink 1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1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0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3883D4"/>
          </a:solidFill>
          <a:ln w="34925">
            <a:solidFill>
              <a:srgbClr val="3883D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962537A-3467-CDE4-A065-128F0497BE17}"/>
              </a:ext>
            </a:extLst>
          </p:cNvPr>
          <p:cNvSpPr>
            <a:spLocks noGrp="1"/>
          </p:cNvSpPr>
          <p:nvPr>
            <p:ph idx="1"/>
          </p:nvPr>
        </p:nvSpPr>
        <p:spPr>
          <a:xfrm>
            <a:off x="4654296" y="4798577"/>
            <a:ext cx="6894576" cy="1428487"/>
          </a:xfrm>
        </p:spPr>
        <p:txBody>
          <a:bodyPr anchor="t">
            <a:normAutofit/>
          </a:bodyPr>
          <a:lstStyle/>
          <a:p>
            <a:r>
              <a:rPr lang="nl-NL" sz="2000" dirty="0">
                <a:hlinkClick r:id="rId4"/>
              </a:rPr>
              <a:t>https://learningapps.org/watch?v=pu2cx9ep322</a:t>
            </a:r>
            <a:endParaRPr lang="nl-NL" sz="2000" dirty="0"/>
          </a:p>
          <a:p>
            <a:endParaRPr lang="nl-NL" sz="2000" dirty="0"/>
          </a:p>
        </p:txBody>
      </p:sp>
      <p:pic>
        <p:nvPicPr>
          <p:cNvPr id="5" name="Afbeelding 4">
            <a:extLst>
              <a:ext uri="{FF2B5EF4-FFF2-40B4-BE49-F238E27FC236}">
                <a16:creationId xmlns:a16="http://schemas.microsoft.com/office/drawing/2014/main" id="{7258FD2D-72E6-8296-D606-57AAD19566DB}"/>
              </a:ext>
            </a:extLst>
          </p:cNvPr>
          <p:cNvPicPr>
            <a:picLocks noChangeAspect="1"/>
          </p:cNvPicPr>
          <p:nvPr/>
        </p:nvPicPr>
        <p:blipFill>
          <a:blip r:embed="rId5"/>
          <a:stretch>
            <a:fillRect/>
          </a:stretch>
        </p:blipFill>
        <p:spPr>
          <a:xfrm>
            <a:off x="4654296" y="630936"/>
            <a:ext cx="6806316" cy="3913632"/>
          </a:xfrm>
          <a:prstGeom prst="rect">
            <a:avLst/>
          </a:prstGeom>
        </p:spPr>
      </p:pic>
    </p:spTree>
    <p:extLst>
      <p:ext uri="{BB962C8B-B14F-4D97-AF65-F5344CB8AC3E}">
        <p14:creationId xmlns:p14="http://schemas.microsoft.com/office/powerpoint/2010/main" val="356073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3DAA0EF-336D-4CDC-A9A2-8460363E2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D079A19-B31E-4129-A464-7547FF05A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90556" cy="6858000"/>
          </a:xfrm>
          <a:custGeom>
            <a:avLst/>
            <a:gdLst>
              <a:gd name="connsiteX0" fmla="*/ 0 w 4090556"/>
              <a:gd name="connsiteY0" fmla="*/ 0 h 6858000"/>
              <a:gd name="connsiteX1" fmla="*/ 4077555 w 4090556"/>
              <a:gd name="connsiteY1" fmla="*/ 0 h 6858000"/>
              <a:gd name="connsiteX2" fmla="*/ 4077574 w 4090556"/>
              <a:gd name="connsiteY2" fmla="*/ 720 h 6858000"/>
              <a:gd name="connsiteX3" fmla="*/ 4075790 w 4090556"/>
              <a:gd name="connsiteY3" fmla="*/ 575485 h 6858000"/>
              <a:gd name="connsiteX4" fmla="*/ 4076555 w 4090556"/>
              <a:gd name="connsiteY4" fmla="*/ 932245 h 6858000"/>
              <a:gd name="connsiteX5" fmla="*/ 4076555 w 4090556"/>
              <a:gd name="connsiteY5" fmla="*/ 1286711 h 6858000"/>
              <a:gd name="connsiteX6" fmla="*/ 4082288 w 4090556"/>
              <a:gd name="connsiteY6" fmla="*/ 1595180 h 6858000"/>
              <a:gd name="connsiteX7" fmla="*/ 4078211 w 4090556"/>
              <a:gd name="connsiteY7" fmla="*/ 2133123 h 6858000"/>
              <a:gd name="connsiteX8" fmla="*/ 4071968 w 4090556"/>
              <a:gd name="connsiteY8" fmla="*/ 2946025 h 6858000"/>
              <a:gd name="connsiteX9" fmla="*/ 4068401 w 4090556"/>
              <a:gd name="connsiteY9" fmla="*/ 3502061 h 6858000"/>
              <a:gd name="connsiteX10" fmla="*/ 4087513 w 4090556"/>
              <a:gd name="connsiteY10" fmla="*/ 4076061 h 6858000"/>
              <a:gd name="connsiteX11" fmla="*/ 4076938 w 4090556"/>
              <a:gd name="connsiteY11" fmla="*/ 4442632 h 6858000"/>
              <a:gd name="connsiteX12" fmla="*/ 4071459 w 4090556"/>
              <a:gd name="connsiteY12" fmla="*/ 4827550 h 6858000"/>
              <a:gd name="connsiteX13" fmla="*/ 4071459 w 4090556"/>
              <a:gd name="connsiteY13" fmla="*/ 5019945 h 6858000"/>
              <a:gd name="connsiteX14" fmla="*/ 4084200 w 4090556"/>
              <a:gd name="connsiteY14" fmla="*/ 5490104 h 6858000"/>
              <a:gd name="connsiteX15" fmla="*/ 4077446 w 4090556"/>
              <a:gd name="connsiteY15" fmla="*/ 5844569 h 6858000"/>
              <a:gd name="connsiteX16" fmla="*/ 4082544 w 4090556"/>
              <a:gd name="connsiteY16" fmla="*/ 6260195 h 6858000"/>
              <a:gd name="connsiteX17" fmla="*/ 4086110 w 4090556"/>
              <a:gd name="connsiteY17" fmla="*/ 6706145 h 6858000"/>
              <a:gd name="connsiteX18" fmla="*/ 4086135 w 4090556"/>
              <a:gd name="connsiteY18" fmla="*/ 6794562 h 6858000"/>
              <a:gd name="connsiteX19" fmla="*/ 4080334 w 4090556"/>
              <a:gd name="connsiteY19" fmla="*/ 6858000 h 6858000"/>
              <a:gd name="connsiteX20" fmla="*/ 0 w 4090556"/>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0556" h="6858000">
                <a:moveTo>
                  <a:pt x="0" y="0"/>
                </a:moveTo>
                <a:lnTo>
                  <a:pt x="4077555" y="0"/>
                </a:lnTo>
                <a:lnTo>
                  <a:pt x="4077574" y="720"/>
                </a:lnTo>
                <a:cubicBezTo>
                  <a:pt x="4079358" y="192351"/>
                  <a:pt x="4064960" y="384364"/>
                  <a:pt x="4075790" y="575485"/>
                </a:cubicBezTo>
                <a:cubicBezTo>
                  <a:pt x="4082544" y="694108"/>
                  <a:pt x="4081269" y="814132"/>
                  <a:pt x="4076555" y="932245"/>
                </a:cubicBezTo>
                <a:cubicBezTo>
                  <a:pt x="4071840" y="1050357"/>
                  <a:pt x="4065470" y="1168597"/>
                  <a:pt x="4076555" y="1286711"/>
                </a:cubicBezTo>
                <a:cubicBezTo>
                  <a:pt x="4084710" y="1389317"/>
                  <a:pt x="4086621" y="1492332"/>
                  <a:pt x="4082288" y="1595180"/>
                </a:cubicBezTo>
                <a:cubicBezTo>
                  <a:pt x="4077319" y="1774452"/>
                  <a:pt x="4067637" y="1953851"/>
                  <a:pt x="4078211" y="2133123"/>
                </a:cubicBezTo>
                <a:cubicBezTo>
                  <a:pt x="4094393" y="2404260"/>
                  <a:pt x="4084710" y="2675143"/>
                  <a:pt x="4071968" y="2946025"/>
                </a:cubicBezTo>
                <a:cubicBezTo>
                  <a:pt x="4063049" y="3131413"/>
                  <a:pt x="4055659" y="3316673"/>
                  <a:pt x="4068401" y="3502061"/>
                </a:cubicBezTo>
                <a:cubicBezTo>
                  <a:pt x="4081396" y="3693182"/>
                  <a:pt x="4097323" y="3884176"/>
                  <a:pt x="4087513" y="4076061"/>
                </a:cubicBezTo>
                <a:cubicBezTo>
                  <a:pt x="4081142" y="4198251"/>
                  <a:pt x="4069037" y="4320315"/>
                  <a:pt x="4076938" y="4442632"/>
                </a:cubicBezTo>
                <a:cubicBezTo>
                  <a:pt x="4083270" y="4570925"/>
                  <a:pt x="4081435" y="4699486"/>
                  <a:pt x="4071459" y="4827550"/>
                </a:cubicBezTo>
                <a:cubicBezTo>
                  <a:pt x="4065725" y="4891550"/>
                  <a:pt x="4065725" y="4955945"/>
                  <a:pt x="4071459" y="5019945"/>
                </a:cubicBezTo>
                <a:cubicBezTo>
                  <a:pt x="4087742" y="5176105"/>
                  <a:pt x="4091997" y="5333296"/>
                  <a:pt x="4084200" y="5490104"/>
                </a:cubicBezTo>
                <a:cubicBezTo>
                  <a:pt x="4079740" y="5608217"/>
                  <a:pt x="4071968" y="5726202"/>
                  <a:pt x="4077446" y="5844569"/>
                </a:cubicBezTo>
                <a:cubicBezTo>
                  <a:pt x="4083944" y="5983069"/>
                  <a:pt x="4088914" y="6121696"/>
                  <a:pt x="4082544" y="6260195"/>
                </a:cubicBezTo>
                <a:cubicBezTo>
                  <a:pt x="4075841" y="6408803"/>
                  <a:pt x="4077026" y="6557662"/>
                  <a:pt x="4086110" y="6706145"/>
                </a:cubicBezTo>
                <a:cubicBezTo>
                  <a:pt x="4087467" y="6735616"/>
                  <a:pt x="4087474" y="6765120"/>
                  <a:pt x="4086135" y="6794562"/>
                </a:cubicBezTo>
                <a:lnTo>
                  <a:pt x="4080334"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161BFA1-182A-58DB-DD22-7DC62E32BFDF}"/>
              </a:ext>
            </a:extLst>
          </p:cNvPr>
          <p:cNvSpPr>
            <a:spLocks noGrp="1"/>
          </p:cNvSpPr>
          <p:nvPr>
            <p:ph type="title"/>
          </p:nvPr>
        </p:nvSpPr>
        <p:spPr>
          <a:xfrm>
            <a:off x="635001" y="640823"/>
            <a:ext cx="3103194" cy="5583148"/>
          </a:xfrm>
        </p:spPr>
        <p:txBody>
          <a:bodyPr anchor="ctr">
            <a:normAutofit/>
          </a:bodyPr>
          <a:lstStyle/>
          <a:p>
            <a:r>
              <a:rPr lang="nl-NL">
                <a:solidFill>
                  <a:schemeClr val="bg1"/>
                </a:solidFill>
              </a:rPr>
              <a:t>Leerdoelen bij deze les:</a:t>
            </a:r>
          </a:p>
        </p:txBody>
      </p:sp>
      <p:graphicFrame>
        <p:nvGraphicFramePr>
          <p:cNvPr id="15" name="Tijdelijke aanduiding voor inhoud 2">
            <a:extLst>
              <a:ext uri="{FF2B5EF4-FFF2-40B4-BE49-F238E27FC236}">
                <a16:creationId xmlns:a16="http://schemas.microsoft.com/office/drawing/2014/main" id="{5A6F67E4-3A76-2AE0-308C-99824D23D4C1}"/>
              </a:ext>
            </a:extLst>
          </p:cNvPr>
          <p:cNvGraphicFramePr>
            <a:graphicFrameLocks noGrp="1"/>
          </p:cNvGraphicFramePr>
          <p:nvPr>
            <p:ph idx="1"/>
            <p:extLst>
              <p:ext uri="{D42A27DB-BD31-4B8C-83A1-F6EECF244321}">
                <p14:modId xmlns:p14="http://schemas.microsoft.com/office/powerpoint/2010/main" val="24854685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Opgenomen geluid">
            <a:hlinkClick r:id="" action="ppaction://media"/>
            <a:extLst>
              <a:ext uri="{FF2B5EF4-FFF2-40B4-BE49-F238E27FC236}">
                <a16:creationId xmlns:a16="http://schemas.microsoft.com/office/drawing/2014/main" id="{5F5F4977-321C-E3DC-C85A-B5F86B433F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83355" y="5100874"/>
            <a:ext cx="487363" cy="487363"/>
          </a:xfrm>
          <a:prstGeom prst="rect">
            <a:avLst/>
          </a:prstGeom>
        </p:spPr>
      </p:pic>
    </p:spTree>
    <p:extLst>
      <p:ext uri="{BB962C8B-B14F-4D97-AF65-F5344CB8AC3E}">
        <p14:creationId xmlns:p14="http://schemas.microsoft.com/office/powerpoint/2010/main" val="3795472893"/>
      </p:ext>
    </p:extLst>
  </p:cSld>
  <p:clrMapOvr>
    <a:masterClrMapping/>
  </p:clrMapOvr>
  <mc:AlternateContent xmlns:mc="http://schemas.openxmlformats.org/markup-compatibility/2006" xmlns:p14="http://schemas.microsoft.com/office/powerpoint/2010/main">
    <mc:Choice Requires="p14">
      <p:transition spd="slow" p14:dur="2000" advTm="16240"/>
    </mc:Choice>
    <mc:Fallback xmlns="">
      <p:transition spd="slow" advTm="1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DCF474BE-B37C-94A0-5F47-0807F6BBEA89}"/>
              </a:ext>
            </a:extLst>
          </p:cNvPr>
          <p:cNvPicPr>
            <a:picLocks noChangeAspect="1"/>
          </p:cNvPicPr>
          <p:nvPr/>
        </p:nvPicPr>
        <p:blipFill>
          <a:blip r:embed="rId3"/>
          <a:stretch>
            <a:fillRect/>
          </a:stretch>
        </p:blipFill>
        <p:spPr>
          <a:xfrm>
            <a:off x="764988" y="1781619"/>
            <a:ext cx="3368969" cy="3294762"/>
          </a:xfrm>
          <a:prstGeom prst="rect">
            <a:avLst/>
          </a:prstGeom>
        </p:spPr>
      </p:pic>
      <p:sp>
        <p:nvSpPr>
          <p:cNvPr id="20" name="Freeform: Shape 1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50B6CE"/>
          </a:solidFill>
          <a:ln w="6857"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CF6976B9-6A42-20D0-92A0-A409E002DF53}"/>
              </a:ext>
            </a:extLst>
          </p:cNvPr>
          <p:cNvSpPr>
            <a:spLocks noGrp="1"/>
          </p:cNvSpPr>
          <p:nvPr>
            <p:ph type="title"/>
          </p:nvPr>
        </p:nvSpPr>
        <p:spPr>
          <a:xfrm>
            <a:off x="5759354" y="638089"/>
            <a:ext cx="5337270" cy="691165"/>
          </a:xfrm>
        </p:spPr>
        <p:txBody>
          <a:bodyPr anchor="b">
            <a:normAutofit/>
          </a:bodyPr>
          <a:lstStyle/>
          <a:p>
            <a:pPr>
              <a:lnSpc>
                <a:spcPct val="90000"/>
              </a:lnSpc>
            </a:pPr>
            <a:r>
              <a:rPr lang="nl-NL" sz="2400" dirty="0">
                <a:solidFill>
                  <a:srgbClr val="FFFFFF"/>
                </a:solidFill>
              </a:rPr>
              <a:t>We starten de les met het uitdelen van de casus van </a:t>
            </a:r>
            <a:r>
              <a:rPr lang="nl-NL" sz="2400" dirty="0" err="1">
                <a:solidFill>
                  <a:srgbClr val="FFFFFF"/>
                </a:solidFill>
              </a:rPr>
              <a:t>Emre</a:t>
            </a:r>
            <a:endParaRPr lang="nl-NL" sz="2400" dirty="0">
              <a:solidFill>
                <a:srgbClr val="FFFFFF"/>
              </a:solidFill>
            </a:endParaRPr>
          </a:p>
        </p:txBody>
      </p:sp>
      <p:sp>
        <p:nvSpPr>
          <p:cNvPr id="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50B6CE"/>
          </a:solidFill>
          <a:ln w="38100" cap="rnd">
            <a:solidFill>
              <a:srgbClr val="50B6C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381EC5A-2BC0-7B78-876E-C259ABCE36C7}"/>
              </a:ext>
            </a:extLst>
          </p:cNvPr>
          <p:cNvSpPr>
            <a:spLocks noGrp="1"/>
          </p:cNvSpPr>
          <p:nvPr>
            <p:ph idx="1"/>
          </p:nvPr>
        </p:nvSpPr>
        <p:spPr>
          <a:xfrm>
            <a:off x="5759354" y="1536569"/>
            <a:ext cx="5461095" cy="4679106"/>
          </a:xfrm>
        </p:spPr>
        <p:txBody>
          <a:bodyPr anchor="t">
            <a:normAutofit fontScale="92500" lnSpcReduction="20000"/>
          </a:bodyPr>
          <a:lstStyle/>
          <a:p>
            <a:pPr>
              <a:lnSpc>
                <a:spcPct val="100000"/>
              </a:lnSpc>
            </a:pPr>
            <a:r>
              <a:rPr lang="nl-NL" sz="2400" dirty="0" err="1">
                <a:solidFill>
                  <a:srgbClr val="FFFFFF"/>
                </a:solidFill>
              </a:rPr>
              <a:t>Emre</a:t>
            </a:r>
            <a:r>
              <a:rPr lang="nl-NL" sz="2400" dirty="0">
                <a:solidFill>
                  <a:srgbClr val="FFFFFF"/>
                </a:solidFill>
              </a:rPr>
              <a:t> is een meisje van 17 jaar. Zij volgt sinds een half jaar een intensieve groepsbehandeling in een psychiatrische jeugdzorginstelling voor zorgvragers met een persoonlijkheidsstoornis met ernstige gedragsproblematiek. Doel van de opname is het leren reguleren van de gedragsproblemen en meer zelf verantwoordelijk te leren zijn voor eigen gedrag. Daarnaast is er aandacht voor een gezonde leefstijl en voor scholing. De behandeling duurt ongeveer twee jaar en doel is om daarna zelfstandig of begeleid te kunnen wonen en werk of studie te kunnen doen. Zie verder vervolg het uitgedeelde papier</a:t>
            </a:r>
          </a:p>
        </p:txBody>
      </p:sp>
      <mc:AlternateContent xmlns:mc="http://schemas.openxmlformats.org/markup-compatibility/2006" xmlns:p14="http://schemas.microsoft.com/office/powerpoint/2010/main">
        <mc:Choice Requires="p14">
          <p:contentPart p14:bwMode="auto" r:id="rId4">
            <p14:nvContentPartPr>
              <p14:cNvPr id="22"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2"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2302299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6EDAA8-4588-02CC-4BE4-472089C789C5}"/>
              </a:ext>
            </a:extLst>
          </p:cNvPr>
          <p:cNvSpPr>
            <a:spLocks noGrp="1"/>
          </p:cNvSpPr>
          <p:nvPr>
            <p:ph type="title"/>
          </p:nvPr>
        </p:nvSpPr>
        <p:spPr>
          <a:xfrm>
            <a:off x="630936" y="640080"/>
            <a:ext cx="4818888" cy="1481328"/>
          </a:xfrm>
        </p:spPr>
        <p:txBody>
          <a:bodyPr anchor="b">
            <a:normAutofit/>
          </a:bodyPr>
          <a:lstStyle/>
          <a:p>
            <a:pPr>
              <a:lnSpc>
                <a:spcPct val="90000"/>
              </a:lnSpc>
            </a:pPr>
            <a:r>
              <a:rPr lang="nl-NL" sz="4800" dirty="0"/>
              <a:t>Grondleggers van de principe ethiek:</a:t>
            </a:r>
          </a:p>
        </p:txBody>
      </p:sp>
      <p:sp>
        <p:nvSpPr>
          <p:cNvPr id="4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4988D1"/>
          </a:solidFill>
          <a:ln w="38100" cap="rnd">
            <a:solidFill>
              <a:srgbClr val="4988D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Content Placeholder 8">
            <a:extLst>
              <a:ext uri="{FF2B5EF4-FFF2-40B4-BE49-F238E27FC236}">
                <a16:creationId xmlns:a16="http://schemas.microsoft.com/office/drawing/2014/main" id="{C1DEB451-B03F-A499-4866-8E1E625F7D8A}"/>
              </a:ext>
            </a:extLst>
          </p:cNvPr>
          <p:cNvGraphicFramePr>
            <a:graphicFrameLocks noGrp="1"/>
          </p:cNvGraphicFramePr>
          <p:nvPr>
            <p:ph idx="1"/>
            <p:extLst>
              <p:ext uri="{D42A27DB-BD31-4B8C-83A1-F6EECF244321}">
                <p14:modId xmlns:p14="http://schemas.microsoft.com/office/powerpoint/2010/main" val="278751594"/>
              </p:ext>
            </p:extLst>
          </p:nvPr>
        </p:nvGraphicFramePr>
        <p:xfrm>
          <a:off x="630936" y="2660904"/>
          <a:ext cx="4818888" cy="3547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xmlns:p14="http://schemas.microsoft.com/office/powerpoint/2010/main">
        <mc:Choice Requires="p14">
          <p:contentPart p14:bwMode="auto" r:id="rId10">
            <p14:nvContentPartPr>
              <p14:cNvPr id="51" name="Ink 3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51" name="Ink 3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11"/>
              <a:stretch>
                <a:fillRect/>
              </a:stretch>
            </p:blipFill>
            <p:spPr>
              <a:xfrm>
                <a:off x="5737403" y="1956150"/>
                <a:ext cx="36000" cy="32709"/>
              </a:xfrm>
              <a:prstGeom prst="rect">
                <a:avLst/>
              </a:prstGeom>
            </p:spPr>
          </p:pic>
        </mc:Fallback>
      </mc:AlternateContent>
      <p:pic>
        <p:nvPicPr>
          <p:cNvPr id="5" name="Tijdelijke aanduiding voor inhoud 4">
            <a:extLst>
              <a:ext uri="{FF2B5EF4-FFF2-40B4-BE49-F238E27FC236}">
                <a16:creationId xmlns:a16="http://schemas.microsoft.com/office/drawing/2014/main" id="{38B0F523-B44B-8321-E4D3-B8AB65FBF322}"/>
              </a:ext>
            </a:extLst>
          </p:cNvPr>
          <p:cNvPicPr>
            <a:picLocks noChangeAspect="1"/>
          </p:cNvPicPr>
          <p:nvPr/>
        </p:nvPicPr>
        <p:blipFill rotWithShape="1">
          <a:blip r:embed="rId12">
            <a:extLst>
              <a:ext uri="{28A0092B-C50C-407E-A947-70E740481C1C}">
                <a14:useLocalDpi xmlns:a14="http://schemas.microsoft.com/office/drawing/2010/main" val="0"/>
              </a:ext>
            </a:extLst>
          </a:blip>
          <a:srcRect r="8296" b="-2"/>
          <a:stretch/>
        </p:blipFill>
        <p:spPr>
          <a:xfrm>
            <a:off x="6099048" y="1199524"/>
            <a:ext cx="5458968" cy="4458952"/>
          </a:xfrm>
          <a:prstGeom prst="rect">
            <a:avLst/>
          </a:prstGeom>
        </p:spPr>
      </p:pic>
      <p:pic>
        <p:nvPicPr>
          <p:cNvPr id="3" name="Opgenomen geluid">
            <a:hlinkClick r:id="" action="ppaction://media"/>
            <a:extLst>
              <a:ext uri="{FF2B5EF4-FFF2-40B4-BE49-F238E27FC236}">
                <a16:creationId xmlns:a16="http://schemas.microsoft.com/office/drawing/2014/main" id="{2A487E34-1D01-F751-99CE-FD314324973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87072" y="5826662"/>
            <a:ext cx="487363" cy="487363"/>
          </a:xfrm>
          <a:prstGeom prst="rect">
            <a:avLst/>
          </a:prstGeom>
        </p:spPr>
      </p:pic>
    </p:spTree>
    <p:extLst>
      <p:ext uri="{BB962C8B-B14F-4D97-AF65-F5344CB8AC3E}">
        <p14:creationId xmlns:p14="http://schemas.microsoft.com/office/powerpoint/2010/main" val="1134818166"/>
      </p:ext>
    </p:extLst>
  </p:cSld>
  <p:clrMapOvr>
    <a:masterClrMapping/>
  </p:clrMapOvr>
  <mc:AlternateContent xmlns:mc="http://schemas.openxmlformats.org/markup-compatibility/2006" xmlns:p14="http://schemas.microsoft.com/office/powerpoint/2010/main">
    <mc:Choice Requires="p14">
      <p:transition spd="slow" p14:dur="2000" advTm="72293"/>
    </mc:Choice>
    <mc:Fallback xmlns="">
      <p:transition spd="slow" advTm="7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237C08-B59C-44B4-82EC-43483C26EBD6}"/>
              </a:ext>
            </a:extLst>
          </p:cNvPr>
          <p:cNvSpPr>
            <a:spLocks noGrp="1"/>
          </p:cNvSpPr>
          <p:nvPr>
            <p:ph type="title"/>
          </p:nvPr>
        </p:nvSpPr>
        <p:spPr>
          <a:xfrm>
            <a:off x="5297762" y="329184"/>
            <a:ext cx="6251110" cy="1783080"/>
          </a:xfrm>
        </p:spPr>
        <p:txBody>
          <a:bodyPr anchor="b">
            <a:normAutofit/>
          </a:bodyPr>
          <a:lstStyle/>
          <a:p>
            <a:pPr>
              <a:lnSpc>
                <a:spcPct val="90000"/>
              </a:lnSpc>
            </a:pPr>
            <a:r>
              <a:rPr lang="nl-NL" sz="6100"/>
              <a:t>4 principes van principe ethiek:</a:t>
            </a:r>
          </a:p>
        </p:txBody>
      </p:sp>
      <p:sp>
        <p:nvSpPr>
          <p:cNvPr id="1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47858"/>
          </a:solidFill>
          <a:ln w="38100" cap="rnd">
            <a:solidFill>
              <a:srgbClr val="94785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95B9E65-E799-F947-29F5-F27A8F91D9EE}"/>
              </a:ext>
            </a:extLst>
          </p:cNvPr>
          <p:cNvSpPr>
            <a:spLocks noGrp="1"/>
          </p:cNvSpPr>
          <p:nvPr>
            <p:ph idx="1"/>
          </p:nvPr>
        </p:nvSpPr>
        <p:spPr>
          <a:xfrm>
            <a:off x="5297762" y="2706624"/>
            <a:ext cx="6251110" cy="3483864"/>
          </a:xfrm>
        </p:spPr>
        <p:txBody>
          <a:bodyPr>
            <a:normAutofit/>
          </a:bodyPr>
          <a:lstStyle/>
          <a:p>
            <a:r>
              <a:rPr lang="nl-NL" dirty="0"/>
              <a:t>Respect voor autonomie</a:t>
            </a:r>
          </a:p>
          <a:p>
            <a:r>
              <a:rPr lang="nl-NL" dirty="0"/>
              <a:t>Weldoen</a:t>
            </a:r>
          </a:p>
          <a:p>
            <a:r>
              <a:rPr lang="nl-NL" dirty="0"/>
              <a:t>Niet schaden</a:t>
            </a:r>
          </a:p>
          <a:p>
            <a:r>
              <a:rPr lang="nl-NL" dirty="0"/>
              <a:t>rechtvaardigheid</a:t>
            </a:r>
          </a:p>
        </p:txBody>
      </p:sp>
      <p:pic>
        <p:nvPicPr>
          <p:cNvPr id="5" name="Picture 4" descr="Twee personen houden elkaars handen vast">
            <a:extLst>
              <a:ext uri="{FF2B5EF4-FFF2-40B4-BE49-F238E27FC236}">
                <a16:creationId xmlns:a16="http://schemas.microsoft.com/office/drawing/2014/main" id="{49739194-307D-3466-7CDA-95C095C8D74B}"/>
              </a:ext>
            </a:extLst>
          </p:cNvPr>
          <p:cNvPicPr>
            <a:picLocks noChangeAspect="1"/>
          </p:cNvPicPr>
          <p:nvPr/>
        </p:nvPicPr>
        <p:blipFill rotWithShape="1">
          <a:blip r:embed="rId5"/>
          <a:srcRect l="24281" r="3038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4" name="Opgenomen geluid">
            <a:hlinkClick r:id="" action="ppaction://media"/>
            <a:extLst>
              <a:ext uri="{FF2B5EF4-FFF2-40B4-BE49-F238E27FC236}">
                <a16:creationId xmlns:a16="http://schemas.microsoft.com/office/drawing/2014/main" id="{349297FE-38D2-3258-3055-ADFB014BB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05236" y="3515266"/>
            <a:ext cx="487363" cy="487363"/>
          </a:xfrm>
          <a:prstGeom prst="rect">
            <a:avLst/>
          </a:prstGeom>
        </p:spPr>
      </p:pic>
    </p:spTree>
    <p:extLst>
      <p:ext uri="{BB962C8B-B14F-4D97-AF65-F5344CB8AC3E}">
        <p14:creationId xmlns:p14="http://schemas.microsoft.com/office/powerpoint/2010/main" val="1391297176"/>
      </p:ext>
    </p:extLst>
  </p:cSld>
  <p:clrMapOvr>
    <a:masterClrMapping/>
  </p:clrMapOvr>
  <mc:AlternateContent xmlns:mc="http://schemas.openxmlformats.org/markup-compatibility/2006" xmlns:p14="http://schemas.microsoft.com/office/powerpoint/2010/main">
    <mc:Choice Requires="p14">
      <p:transition spd="slow" p14:dur="2000" advTm="66024"/>
    </mc:Choice>
    <mc:Fallback xmlns="">
      <p:transition spd="slow" advTm="6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033856-5F37-BA60-6283-C7ACCDE2722C}"/>
              </a:ext>
            </a:extLst>
          </p:cNvPr>
          <p:cNvSpPr>
            <a:spLocks noGrp="1"/>
          </p:cNvSpPr>
          <p:nvPr>
            <p:ph type="title"/>
          </p:nvPr>
        </p:nvSpPr>
        <p:spPr>
          <a:xfrm>
            <a:off x="838200" y="365125"/>
            <a:ext cx="10515600" cy="1325563"/>
          </a:xfrm>
        </p:spPr>
        <p:txBody>
          <a:bodyPr>
            <a:normAutofit/>
          </a:bodyPr>
          <a:lstStyle/>
          <a:p>
            <a:r>
              <a:rPr lang="nl-NL" sz="6600"/>
              <a:t>1</a:t>
            </a:r>
            <a:r>
              <a:rPr lang="nl-NL" sz="6600" baseline="30000"/>
              <a:t>e</a:t>
            </a:r>
            <a:r>
              <a:rPr lang="nl-NL" sz="6600"/>
              <a:t> principe: respect voor autonomie</a:t>
            </a:r>
          </a:p>
        </p:txBody>
      </p:sp>
      <p:sp>
        <p:nvSpPr>
          <p:cNvPr id="3" name="Tijdelijke aanduiding voor inhoud 2">
            <a:extLst>
              <a:ext uri="{FF2B5EF4-FFF2-40B4-BE49-F238E27FC236}">
                <a16:creationId xmlns:a16="http://schemas.microsoft.com/office/drawing/2014/main" id="{175BAE74-8361-A1EF-7DFC-F72056F20CF4}"/>
              </a:ext>
            </a:extLst>
          </p:cNvPr>
          <p:cNvSpPr>
            <a:spLocks noGrp="1"/>
          </p:cNvSpPr>
          <p:nvPr>
            <p:ph idx="1"/>
          </p:nvPr>
        </p:nvSpPr>
        <p:spPr>
          <a:xfrm>
            <a:off x="838200" y="1929384"/>
            <a:ext cx="10515600" cy="4251960"/>
          </a:xfrm>
        </p:spPr>
        <p:txBody>
          <a:bodyPr>
            <a:normAutofit/>
          </a:bodyPr>
          <a:lstStyle/>
          <a:p>
            <a:r>
              <a:rPr lang="nl-NL" dirty="0"/>
              <a:t>Patiënten nemen uiteindelijk zelf beslissingen over zaken die hun gezondheid aangaan, na het wegen van adequate informatie. Dit houdt in: artsen geven juiste informatie aan de patiënt en de patiënt neemt zelf de beslissing over zijn/ haar behandeling</a:t>
            </a:r>
          </a:p>
          <a:p>
            <a:pPr marL="0" indent="0">
              <a:buNone/>
            </a:pPr>
            <a:r>
              <a:rPr lang="nl-NL" dirty="0"/>
              <a:t>. </a:t>
            </a:r>
          </a:p>
        </p:txBody>
      </p:sp>
      <p:pic>
        <p:nvPicPr>
          <p:cNvPr id="4" name="Opgenomen geluid">
            <a:hlinkClick r:id="" action="ppaction://media"/>
            <a:extLst>
              <a:ext uri="{FF2B5EF4-FFF2-40B4-BE49-F238E27FC236}">
                <a16:creationId xmlns:a16="http://schemas.microsoft.com/office/drawing/2014/main" id="{A4CF2170-CE4C-179E-527B-848629976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94708" y="4458849"/>
            <a:ext cx="487363" cy="487363"/>
          </a:xfrm>
          <a:prstGeom prst="rect">
            <a:avLst/>
          </a:prstGeom>
        </p:spPr>
      </p:pic>
    </p:spTree>
    <p:extLst>
      <p:ext uri="{BB962C8B-B14F-4D97-AF65-F5344CB8AC3E}">
        <p14:creationId xmlns:p14="http://schemas.microsoft.com/office/powerpoint/2010/main" val="3643712731"/>
      </p:ext>
    </p:extLst>
  </p:cSld>
  <p:clrMapOvr>
    <a:masterClrMapping/>
  </p:clrMapOvr>
  <mc:AlternateContent xmlns:mc="http://schemas.openxmlformats.org/markup-compatibility/2006" xmlns:p14="http://schemas.microsoft.com/office/powerpoint/2010/main">
    <mc:Choice Requires="p14">
      <p:transition spd="slow" p14:dur="2000" advTm="57897"/>
    </mc:Choice>
    <mc:Fallback xmlns="">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1342DF-971D-3D6C-9243-1C0F26A5F1A6}"/>
              </a:ext>
            </a:extLst>
          </p:cNvPr>
          <p:cNvSpPr>
            <a:spLocks noGrp="1"/>
          </p:cNvSpPr>
          <p:nvPr>
            <p:ph type="title"/>
          </p:nvPr>
        </p:nvSpPr>
        <p:spPr>
          <a:xfrm>
            <a:off x="630936" y="640080"/>
            <a:ext cx="4818888" cy="1481328"/>
          </a:xfrm>
        </p:spPr>
        <p:txBody>
          <a:bodyPr anchor="b">
            <a:normAutofit/>
          </a:bodyPr>
          <a:lstStyle/>
          <a:p>
            <a:r>
              <a:rPr lang="nl-NL" sz="4000" dirty="0"/>
              <a:t>Casus </a:t>
            </a:r>
            <a:r>
              <a:rPr lang="nl-NL" sz="4000" dirty="0" err="1"/>
              <a:t>Emre</a:t>
            </a:r>
            <a:r>
              <a:rPr lang="nl-NL" sz="4000" dirty="0"/>
              <a:t>:</a:t>
            </a:r>
            <a:br>
              <a:rPr lang="nl-NL" sz="4000" dirty="0"/>
            </a:br>
            <a:r>
              <a:rPr lang="nl-NL" sz="4000" dirty="0"/>
              <a:t>respect voor autonomie</a:t>
            </a:r>
          </a:p>
        </p:txBody>
      </p:sp>
      <p:sp>
        <p:nvSpPr>
          <p:cNvPr id="1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E29579"/>
          </a:solidFill>
          <a:ln w="38100" cap="rnd">
            <a:solidFill>
              <a:srgbClr val="E2957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94E06FB-5137-E682-F289-0221F30120DE}"/>
              </a:ext>
            </a:extLst>
          </p:cNvPr>
          <p:cNvSpPr>
            <a:spLocks noGrp="1"/>
          </p:cNvSpPr>
          <p:nvPr>
            <p:ph idx="1"/>
          </p:nvPr>
        </p:nvSpPr>
        <p:spPr>
          <a:xfrm>
            <a:off x="630936" y="2660904"/>
            <a:ext cx="4818888" cy="3547872"/>
          </a:xfrm>
        </p:spPr>
        <p:txBody>
          <a:bodyPr anchor="t">
            <a:normAutofit fontScale="92500" lnSpcReduction="10000"/>
          </a:bodyPr>
          <a:lstStyle/>
          <a:p>
            <a:r>
              <a:rPr lang="nl-NL" dirty="0"/>
              <a:t>Behandeling van </a:t>
            </a:r>
            <a:r>
              <a:rPr lang="nl-NL" dirty="0" err="1"/>
              <a:t>Emre</a:t>
            </a:r>
            <a:r>
              <a:rPr lang="nl-NL" dirty="0"/>
              <a:t> is gericht op autonomie</a:t>
            </a:r>
          </a:p>
          <a:p>
            <a:pPr lvl="1"/>
            <a:r>
              <a:rPr lang="nl-NL" sz="2800" dirty="0" err="1"/>
              <a:t>Emre</a:t>
            </a:r>
            <a:r>
              <a:rPr lang="nl-NL" sz="2800" dirty="0"/>
              <a:t> is aanspreekbaar op haar gedrag</a:t>
            </a:r>
          </a:p>
          <a:p>
            <a:pPr lvl="1"/>
            <a:r>
              <a:rPr lang="nl-NL" sz="2800" dirty="0" err="1"/>
              <a:t>Emre</a:t>
            </a:r>
            <a:r>
              <a:rPr lang="nl-NL" sz="2800" dirty="0"/>
              <a:t> is verantwoordelijk voor haar gedrag</a:t>
            </a:r>
          </a:p>
          <a:p>
            <a:pPr lvl="1"/>
            <a:r>
              <a:rPr lang="nl-NL" sz="2800" dirty="0" err="1"/>
              <a:t>Emre</a:t>
            </a:r>
            <a:r>
              <a:rPr lang="nl-NL" sz="2800" dirty="0"/>
              <a:t> leert om keuzes te maken omtrent haar gedrag</a:t>
            </a: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5" name="Ink 1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1956150"/>
                <a:ext cx="36000" cy="32709"/>
              </a:xfrm>
              <a:prstGeom prst="rect">
                <a:avLst/>
              </a:prstGeom>
            </p:spPr>
          </p:pic>
        </mc:Fallback>
      </mc:AlternateContent>
      <p:pic>
        <p:nvPicPr>
          <p:cNvPr id="4" name="Tijdelijke aanduiding voor inhoud 3">
            <a:extLst>
              <a:ext uri="{FF2B5EF4-FFF2-40B4-BE49-F238E27FC236}">
                <a16:creationId xmlns:a16="http://schemas.microsoft.com/office/drawing/2014/main" id="{A7F1E70D-1AB4-6D7C-E648-F8058E0E25A0}"/>
              </a:ext>
            </a:extLst>
          </p:cNvPr>
          <p:cNvPicPr>
            <a:picLocks noChangeAspect="1"/>
          </p:cNvPicPr>
          <p:nvPr/>
        </p:nvPicPr>
        <p:blipFill>
          <a:blip r:embed="rId7"/>
          <a:stretch>
            <a:fillRect/>
          </a:stretch>
        </p:blipFill>
        <p:spPr>
          <a:xfrm>
            <a:off x="8026717" y="640080"/>
            <a:ext cx="1603629" cy="5577840"/>
          </a:xfrm>
          <a:prstGeom prst="rect">
            <a:avLst/>
          </a:prstGeom>
        </p:spPr>
      </p:pic>
      <p:pic>
        <p:nvPicPr>
          <p:cNvPr id="3" name="Opgenomen geluid">
            <a:hlinkClick r:id="" action="ppaction://media"/>
            <a:extLst>
              <a:ext uri="{FF2B5EF4-FFF2-40B4-BE49-F238E27FC236}">
                <a16:creationId xmlns:a16="http://schemas.microsoft.com/office/drawing/2014/main" id="{914710D3-281C-EF06-7EBB-CEDEB3B973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94777878"/>
      </p:ext>
    </p:extLst>
  </p:cSld>
  <p:clrMapOvr>
    <a:masterClrMapping/>
  </p:clrMapOvr>
  <mc:AlternateContent xmlns:mc="http://schemas.openxmlformats.org/markup-compatibility/2006" xmlns:p14="http://schemas.microsoft.com/office/powerpoint/2010/main">
    <mc:Choice Requires="p14">
      <p:transition spd="slow" p14:dur="2000" advTm="55830"/>
    </mc:Choice>
    <mc:Fallback xmlns="">
      <p:transition spd="slow" advTm="5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604CD-2960-E8A1-94BA-251AA691B5A5}"/>
              </a:ext>
            </a:extLst>
          </p:cNvPr>
          <p:cNvSpPr>
            <a:spLocks noGrp="1"/>
          </p:cNvSpPr>
          <p:nvPr>
            <p:ph type="title"/>
          </p:nvPr>
        </p:nvSpPr>
        <p:spPr/>
        <p:txBody>
          <a:bodyPr/>
          <a:lstStyle/>
          <a:p>
            <a:r>
              <a:rPr lang="nl-NL" dirty="0"/>
              <a:t>2</a:t>
            </a:r>
            <a:r>
              <a:rPr lang="nl-NL" baseline="30000" dirty="0"/>
              <a:t>e</a:t>
            </a:r>
            <a:r>
              <a:rPr lang="nl-NL" dirty="0"/>
              <a:t> principe: weldoen</a:t>
            </a:r>
          </a:p>
        </p:txBody>
      </p:sp>
      <p:sp>
        <p:nvSpPr>
          <p:cNvPr id="3" name="Tijdelijke aanduiding voor inhoud 2">
            <a:extLst>
              <a:ext uri="{FF2B5EF4-FFF2-40B4-BE49-F238E27FC236}">
                <a16:creationId xmlns:a16="http://schemas.microsoft.com/office/drawing/2014/main" id="{768502AC-22C2-24BD-82CC-5E7317758A0F}"/>
              </a:ext>
            </a:extLst>
          </p:cNvPr>
          <p:cNvSpPr>
            <a:spLocks noGrp="1"/>
          </p:cNvSpPr>
          <p:nvPr>
            <p:ph idx="1"/>
          </p:nvPr>
        </p:nvSpPr>
        <p:spPr/>
        <p:txBody>
          <a:bodyPr>
            <a:normAutofit fontScale="70000" lnSpcReduction="20000"/>
          </a:bodyPr>
          <a:lstStyle/>
          <a:p>
            <a:pPr marL="0" indent="0">
              <a:buNone/>
            </a:pPr>
            <a:r>
              <a:rPr lang="nl-NL" dirty="0"/>
              <a:t>Volgens Beauchamp en </a:t>
            </a:r>
            <a:r>
              <a:rPr lang="nl-NL" dirty="0" err="1"/>
              <a:t>Childress</a:t>
            </a:r>
            <a:r>
              <a:rPr lang="nl-NL" dirty="0"/>
              <a:t> wordt hieronder verstaan: onze zorg moet bijdragen aan het welzijn van patiënten</a:t>
            </a:r>
          </a:p>
          <a:p>
            <a:pPr>
              <a:buFont typeface="Wingdings" panose="05000000000000000000" pitchFamily="2" charset="2"/>
              <a:buChar char="q"/>
            </a:pPr>
            <a:r>
              <a:rPr lang="nl-NL" dirty="0"/>
              <a:t>	goed zijn voor hun patiënten</a:t>
            </a:r>
          </a:p>
          <a:p>
            <a:pPr>
              <a:buFont typeface="Wingdings" panose="05000000000000000000" pitchFamily="2" charset="2"/>
              <a:buChar char="q"/>
            </a:pPr>
            <a:r>
              <a:rPr lang="nl-NL" dirty="0"/>
              <a:t>	het beste voor hun patiënten zoeken: bijvoorbeeld: is deze behandeling nog nodig voor een patiënt of is hij beter af om thuis te blijven </a:t>
            </a:r>
            <a:r>
              <a:rPr lang="nl-NL" dirty="0" err="1"/>
              <a:t>ipv</a:t>
            </a:r>
            <a:r>
              <a:rPr lang="nl-NL" dirty="0"/>
              <a:t> naar het ziekenhuis verplaatst te worden</a:t>
            </a:r>
          </a:p>
          <a:p>
            <a:endParaRPr lang="nl-NL" dirty="0">
              <a:hlinkClick r:id="rId5"/>
            </a:endParaRPr>
          </a:p>
          <a:p>
            <a:endParaRPr lang="nl-NL" dirty="0">
              <a:hlinkClick r:id="rId5"/>
            </a:endParaRPr>
          </a:p>
          <a:p>
            <a:endParaRPr lang="nl-NL" dirty="0">
              <a:hlinkClick r:id="rId5"/>
            </a:endParaRPr>
          </a:p>
          <a:p>
            <a:r>
              <a:rPr lang="nl-NL" dirty="0"/>
              <a:t>Dit gebruiken voor uitleg principes: </a:t>
            </a:r>
            <a:r>
              <a:rPr lang="nl-NL" dirty="0">
                <a:solidFill>
                  <a:srgbClr val="FF0000"/>
                </a:solidFill>
              </a:rPr>
              <a:t>dit nog welhalen</a:t>
            </a:r>
          </a:p>
          <a:p>
            <a:r>
              <a:rPr lang="nl-NL" dirty="0">
                <a:hlinkClick r:id="rId6"/>
              </a:rPr>
              <a:t>http://arno.uvt.nl/show.cgi?fid=115956</a:t>
            </a:r>
            <a:endParaRPr lang="nl-NL" dirty="0"/>
          </a:p>
          <a:p>
            <a:endParaRPr lang="nl-NL" dirty="0"/>
          </a:p>
        </p:txBody>
      </p:sp>
      <p:pic>
        <p:nvPicPr>
          <p:cNvPr id="4" name="Opgenomen geluid">
            <a:hlinkClick r:id="" action="ppaction://media"/>
            <a:extLst>
              <a:ext uri="{FF2B5EF4-FFF2-40B4-BE49-F238E27FC236}">
                <a16:creationId xmlns:a16="http://schemas.microsoft.com/office/drawing/2014/main" id="{B6A48E98-79B6-A1BD-1850-CD302C094C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2035" y="4055364"/>
            <a:ext cx="487363" cy="487363"/>
          </a:xfrm>
          <a:prstGeom prst="rect">
            <a:avLst/>
          </a:prstGeom>
        </p:spPr>
      </p:pic>
    </p:spTree>
    <p:extLst>
      <p:ext uri="{BB962C8B-B14F-4D97-AF65-F5344CB8AC3E}">
        <p14:creationId xmlns:p14="http://schemas.microsoft.com/office/powerpoint/2010/main" val="2006329521"/>
      </p:ext>
    </p:extLst>
  </p:cSld>
  <p:clrMapOvr>
    <a:masterClrMapping/>
  </p:clrMapOvr>
  <mc:AlternateContent xmlns:mc="http://schemas.openxmlformats.org/markup-compatibility/2006" xmlns:p14="http://schemas.microsoft.com/office/powerpoint/2010/main">
    <mc:Choice Requires="p14">
      <p:transition spd="slow" p14:dur="2000" advTm="30102"/>
    </mc:Choice>
    <mc:Fallback xmlns="">
      <p:transition spd="slow" advTm="3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458437-6EC4-43BD-8B3F-4CCFC9D35672}">
  <we:reference id="wa104380907" version="3.0.0.1" store="nl-NL" storeType="OMEX"/>
  <we:alternateReferences>
    <we:reference id="wa104380907" version="3.0.0.1" store="WA10438090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311</TotalTime>
  <Words>1539</Words>
  <Application>Microsoft Office PowerPoint</Application>
  <PresentationFormat>Breedbeeld</PresentationFormat>
  <Paragraphs>79</Paragraphs>
  <Slides>15</Slides>
  <Notes>10</Notes>
  <HiddenSlides>0</HiddenSlides>
  <MMClips>11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15</vt:i4>
      </vt:variant>
    </vt:vector>
  </HeadingPairs>
  <TitlesOfParts>
    <vt:vector size="22" baseType="lpstr">
      <vt:lpstr>Arial</vt:lpstr>
      <vt:lpstr>Calibri</vt:lpstr>
      <vt:lpstr>source-sans-pro</vt:lpstr>
      <vt:lpstr>The Hand Bold</vt:lpstr>
      <vt:lpstr>The Serif Hand Black</vt:lpstr>
      <vt:lpstr>Wingdings</vt:lpstr>
      <vt:lpstr>SketchyVTI</vt:lpstr>
      <vt:lpstr>Medische ethiek/principe ethiek</vt:lpstr>
      <vt:lpstr>Terugblik vorige les:</vt:lpstr>
      <vt:lpstr>Leerdoelen bij deze les:</vt:lpstr>
      <vt:lpstr>We starten de les met het uitdelen van de casus van Emre</vt:lpstr>
      <vt:lpstr>Grondleggers van de principe ethiek:</vt:lpstr>
      <vt:lpstr>4 principes van principe ethiek:</vt:lpstr>
      <vt:lpstr>1e principe: respect voor autonomie</vt:lpstr>
      <vt:lpstr>Casus Emre: respect voor autonomie</vt:lpstr>
      <vt:lpstr>2e principe: weldoen</vt:lpstr>
      <vt:lpstr>Casus Emre: 2e principe: weldoen</vt:lpstr>
      <vt:lpstr>3e principe: niet schaden</vt:lpstr>
      <vt:lpstr>Casus Emre: 3e principe: niet-schaden</vt:lpstr>
      <vt:lpstr>4e principe: rechtvaardigheid</vt:lpstr>
      <vt:lpstr>Casus Emre: 4e principe: rechtvaardigheid</vt:lpstr>
      <vt:lpstr>Deze les wordt afgesloten met deze film.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Medische ethiek/principe ethiek</dc:title>
  <dc:creator>Josien Hofman</dc:creator>
  <cp:lastModifiedBy>Josien Hofman</cp:lastModifiedBy>
  <cp:revision>1</cp:revision>
  <dcterms:created xsi:type="dcterms:W3CDTF">2022-09-02T13:01:20Z</dcterms:created>
  <dcterms:modified xsi:type="dcterms:W3CDTF">2022-10-19T10:25:26Z</dcterms:modified>
</cp:coreProperties>
</file>